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27.xml" ContentType="application/vnd.openxmlformats-officedocument.presentationml.slide+xml"/>
  <Override PartName="/ppt/slides/slide39.xml" ContentType="application/vnd.openxmlformats-officedocument.presentationml.slide+xml"/>
  <Override PartName="/ppt/slides/slide3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ppt/revisionInfo.xml" ContentType="application/vnd.ms-powerpoint.revisioninfo+xml"/>
  <Override PartName="/ppt/changesInfos/changesInfo1.xml" ContentType="application/vnd.ms-powerpoint.changesinfo+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7" r:id="rId3"/>
    <p:sldId id="288" r:id="rId4"/>
    <p:sldId id="289" r:id="rId5"/>
    <p:sldId id="290" r:id="rId6"/>
    <p:sldId id="307" r:id="rId7"/>
    <p:sldId id="313" r:id="rId8"/>
    <p:sldId id="312" r:id="rId9"/>
    <p:sldId id="308" r:id="rId10"/>
    <p:sldId id="309" r:id="rId11"/>
    <p:sldId id="291" r:id="rId12"/>
    <p:sldId id="298" r:id="rId13"/>
    <p:sldId id="292" r:id="rId14"/>
    <p:sldId id="257" r:id="rId15"/>
    <p:sldId id="283" r:id="rId16"/>
    <p:sldId id="324" r:id="rId17"/>
    <p:sldId id="284" r:id="rId18"/>
    <p:sldId id="326" r:id="rId19"/>
    <p:sldId id="327" r:id="rId20"/>
    <p:sldId id="325" r:id="rId21"/>
    <p:sldId id="285" r:id="rId22"/>
    <p:sldId id="286" r:id="rId23"/>
    <p:sldId id="329" r:id="rId24"/>
    <p:sldId id="330" r:id="rId25"/>
    <p:sldId id="303" r:id="rId26"/>
    <p:sldId id="304" r:id="rId27"/>
    <p:sldId id="305" r:id="rId28"/>
    <p:sldId id="320" r:id="rId29"/>
    <p:sldId id="321" r:id="rId30"/>
    <p:sldId id="306" r:id="rId31"/>
    <p:sldId id="311" r:id="rId32"/>
    <p:sldId id="310" r:id="rId33"/>
    <p:sldId id="314" r:id="rId34"/>
    <p:sldId id="300" r:id="rId35"/>
    <p:sldId id="301" r:id="rId36"/>
    <p:sldId id="302" r:id="rId37"/>
    <p:sldId id="297" r:id="rId38"/>
    <p:sldId id="299" r:id="rId39"/>
    <p:sldId id="293" r:id="rId40"/>
    <p:sldId id="294" r:id="rId41"/>
    <p:sldId id="295" r:id="rId42"/>
    <p:sldId id="296" r:id="rId43"/>
    <p:sldId id="315" r:id="rId44"/>
    <p:sldId id="316" r:id="rId45"/>
    <p:sldId id="317" r:id="rId46"/>
    <p:sldId id="323" r:id="rId47"/>
    <p:sldId id="318" r:id="rId48"/>
    <p:sldId id="322" r:id="rId49"/>
    <p:sldId id="33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9165052-80BF-48B9-B496-831FC3C28179}">
          <p14:sldIdLst>
            <p14:sldId id="256"/>
          </p14:sldIdLst>
        </p14:section>
        <p14:section name="Strategy" id="{7A54D8B9-4447-423A-B8F9-72E1E38B66B3}">
          <p14:sldIdLst>
            <p14:sldId id="287"/>
            <p14:sldId id="288"/>
            <p14:sldId id="289"/>
            <p14:sldId id="290"/>
            <p14:sldId id="307"/>
            <p14:sldId id="313"/>
            <p14:sldId id="312"/>
            <p14:sldId id="308"/>
            <p14:sldId id="309"/>
          </p14:sldIdLst>
        </p14:section>
        <p14:section name="Portfolio" id="{0173C362-8363-4E31-8DB2-18CEF9C9257D}">
          <p14:sldIdLst>
            <p14:sldId id="291"/>
            <p14:sldId id="298"/>
            <p14:sldId id="292"/>
          </p14:sldIdLst>
        </p14:section>
        <p14:section name="Item" id="{F30E2BDA-88F0-46AC-9D86-0F0AA2078E8E}">
          <p14:sldIdLst>
            <p14:sldId id="257"/>
            <p14:sldId id="283"/>
            <p14:sldId id="324"/>
            <p14:sldId id="284"/>
            <p14:sldId id="326"/>
            <p14:sldId id="327"/>
            <p14:sldId id="325"/>
            <p14:sldId id="285"/>
            <p14:sldId id="286"/>
          </p14:sldIdLst>
        </p14:section>
        <p14:section name="Dashboard" id="{82203BEE-2F43-4EDC-8CD4-BE4552A893ED}">
          <p14:sldIdLst>
            <p14:sldId id="329"/>
            <p14:sldId id="330"/>
          </p14:sldIdLst>
        </p14:section>
        <p14:section name="Item Report" id="{CAE91016-E469-442D-932B-795FFCCC268F}">
          <p14:sldIdLst>
            <p14:sldId id="303"/>
            <p14:sldId id="304"/>
            <p14:sldId id="305"/>
            <p14:sldId id="320"/>
            <p14:sldId id="321"/>
          </p14:sldIdLst>
        </p14:section>
        <p14:section name="Strategy Reporting" id="{E607C9DB-5F86-4219-9ECA-CB8928F7F6E8}">
          <p14:sldIdLst>
            <p14:sldId id="306"/>
            <p14:sldId id="311"/>
            <p14:sldId id="310"/>
            <p14:sldId id="314"/>
          </p14:sldIdLst>
        </p14:section>
        <p14:section name="Portfolio Multiple Scenarios" id="{98B91A91-F625-4003-BE77-F3595F24050E}">
          <p14:sldIdLst>
            <p14:sldId id="300"/>
            <p14:sldId id="301"/>
            <p14:sldId id="302"/>
          </p14:sldIdLst>
        </p14:section>
        <p14:section name="Portfolio simulation" id="{DB56FC5B-2AB7-480E-9BF5-0BD9BC927476}">
          <p14:sldIdLst>
            <p14:sldId id="297"/>
            <p14:sldId id="299"/>
            <p14:sldId id="293"/>
            <p14:sldId id="294"/>
            <p14:sldId id="295"/>
            <p14:sldId id="296"/>
            <p14:sldId id="315"/>
            <p14:sldId id="316"/>
            <p14:sldId id="317"/>
            <p14:sldId id="323"/>
            <p14:sldId id="318"/>
            <p14:sldId id="322"/>
          </p14:sldIdLst>
        </p14:section>
        <p14:section name="Security" id="{4D85E286-1714-4E4F-AE7C-AAFAD5FEC8CB}">
          <p14:sldIdLst>
            <p14:sldId id="3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345" dt="2021-05-13T05:49:03.854"/>
    <p1510:client id="{0749C824-C051-4048-8699-77D5772798C1}" v="625" dt="2021-05-07T04:41:57.474"/>
    <p1510:client id="{074E6995-215A-2A05-B56E-F0D9B175C8D6}" v="20" dt="2021-05-11T18:16:30.588"/>
    <p1510:client id="{09E0F9A6-9F55-1073-83A1-B9B35272003D}" v="480" dt="2021-05-24T04:30:29.630"/>
    <p1510:client id="{395475A1-5F03-435B-B1AB-152245977FB2}" v="477" dt="2021-05-25T04:30:32.799"/>
    <p1510:client id="{4BAA1643-36E2-0058-8C6F-7430D57001C9}" v="342" dt="2021-05-14T05:50:34.716"/>
    <p1510:client id="{51B34E1E-6141-80AE-E12A-94E975A0C2E1}" v="473" dt="2021-05-18T04:31:18.168"/>
    <p1510:client id="{56BAD300-56A4-5C2E-792B-8D29D22619E7}" v="793" dt="2021-05-17T08:01:29.158"/>
    <p1510:client id="{66F80531-E3CA-41E1-BD10-B050B3D18495}" v="121" dt="2021-05-10T18:11:15.902"/>
    <p1510:client id="{8473D76E-A94F-43B9-6D10-7151B2870264}" v="18" dt="2021-05-14T05:42:59.410"/>
    <p1510:client id="{86985A64-DE4D-4892-B143-B9D14ED0C9EB}" v="841" dt="2021-05-07T04:50:13.686"/>
    <p1510:client id="{92666EC6-658B-A2F4-6B90-4752C5BE2E62}" v="113" dt="2021-05-12T15:12:32.948"/>
    <p1510:client id="{9421A05B-8AC4-CFFB-11B7-BD627A233BAE}" v="119" dt="2021-05-21T04:17:20.661"/>
    <p1510:client id="{B668C583-0A63-7654-747C-E9D866C19B3B}" v="404" dt="2021-05-19T09:39:01.547"/>
    <p1510:client id="{C33ADC93-41D5-1215-A032-30C369189DAB}" v="22" dt="2021-05-12T04:03:49.633"/>
    <p1510:client id="{C654EFF7-E6E5-DE40-C28D-743D4F7A25E4}" v="54" dt="2021-05-11T17:56:42.941"/>
    <p1510:client id="{CFDFE79D-E1AD-5BD3-FB3F-16DD09183247}" v="272" dt="2021-05-14T06:01:36.029"/>
    <p1510:client id="{D7071EB1-B1D0-64DC-E215-BA0E7BF9E116}" v="40" dt="2021-05-12T05:10:44.702"/>
    <p1510:client id="{DA89EAFF-86D7-4F82-A68F-86CC85895098}" v="85" dt="2021-05-14T06:05:42.374"/>
    <p1510:client id="{DD2428ED-20EB-4D46-9F67-C882583CA57E}" v="175" dt="2021-05-11T03:52:42.728"/>
    <p1510:client id="{DD8B4355-3134-41A9-8782-2187A44DA929}" v="10" dt="2021-05-07T04:52:26.278"/>
    <p1510:client id="{F333D633-6C67-B24F-4A31-8CC5DDACD8D2}" v="639" dt="2021-05-20T04:29:35.8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14"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8" Type="http://schemas.openxmlformats.org/officeDocument/2006/relationships/customXml" Target="../customXml/item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ustomXml" Target="../customXml/item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69a8f005ecd5831a6d07365fdd1f89632875d45ebac44485681b98acdb3a4cbd::" providerId="AD" clId="Web-{D7071EB1-B1D0-64DC-E215-BA0E7BF9E116}"/>
    <pc:docChg chg="modSld">
      <pc:chgData name="Guest User" userId="S::urn:spo:anon#69a8f005ecd5831a6d07365fdd1f89632875d45ebac44485681b98acdb3a4cbd::" providerId="AD" clId="Web-{D7071EB1-B1D0-64DC-E215-BA0E7BF9E116}" dt="2021-05-12T05:10:44.702" v="22" actId="20577"/>
      <pc:docMkLst>
        <pc:docMk/>
      </pc:docMkLst>
      <pc:sldChg chg="modSp">
        <pc:chgData name="Guest User" userId="S::urn:spo:anon#69a8f005ecd5831a6d07365fdd1f89632875d45ebac44485681b98acdb3a4cbd::" providerId="AD" clId="Web-{D7071EB1-B1D0-64DC-E215-BA0E7BF9E116}" dt="2021-05-12T05:10:44.702" v="22" actId="20577"/>
        <pc:sldMkLst>
          <pc:docMk/>
          <pc:sldMk cId="2834358711" sldId="263"/>
        </pc:sldMkLst>
        <pc:spChg chg="mod">
          <ac:chgData name="Guest User" userId="S::urn:spo:anon#69a8f005ecd5831a6d07365fdd1f89632875d45ebac44485681b98acdb3a4cbd::" providerId="AD" clId="Web-{D7071EB1-B1D0-64DC-E215-BA0E7BF9E116}" dt="2021-05-12T05:10:44.702" v="22" actId="20577"/>
          <ac:spMkLst>
            <pc:docMk/>
            <pc:sldMk cId="2834358711" sldId="263"/>
            <ac:spMk id="3" creationId="{00000000-0000-0000-0000-000000000000}"/>
          </ac:spMkLst>
        </pc:spChg>
      </pc:sldChg>
    </pc:docChg>
  </pc:docChgLst>
  <pc:docChgLst>
    <pc:chgData name="Guest User" userId="S::urn:spo:anon#e6dc997fff8d9353a7a390a4cde0cc8cbf6dcc2fdd0afabe0a76e786a8ceb175::" providerId="AD" clId="Web-{C33ADC93-41D5-1215-A032-30C369189DAB}"/>
    <pc:docChg chg="modSld">
      <pc:chgData name="Guest User" userId="S::urn:spo:anon#e6dc997fff8d9353a7a390a4cde0cc8cbf6dcc2fdd0afabe0a76e786a8ceb175::" providerId="AD" clId="Web-{C33ADC93-41D5-1215-A032-30C369189DAB}" dt="2021-05-12T04:03:47.555" v="12" actId="20577"/>
      <pc:docMkLst>
        <pc:docMk/>
      </pc:docMkLst>
      <pc:sldChg chg="modSp">
        <pc:chgData name="Guest User" userId="S::urn:spo:anon#e6dc997fff8d9353a7a390a4cde0cc8cbf6dcc2fdd0afabe0a76e786a8ceb175::" providerId="AD" clId="Web-{C33ADC93-41D5-1215-A032-30C369189DAB}" dt="2021-05-12T04:03:47.555" v="12" actId="20577"/>
        <pc:sldMkLst>
          <pc:docMk/>
          <pc:sldMk cId="2834358711" sldId="263"/>
        </pc:sldMkLst>
        <pc:spChg chg="mod">
          <ac:chgData name="Guest User" userId="S::urn:spo:anon#e6dc997fff8d9353a7a390a4cde0cc8cbf6dcc2fdd0afabe0a76e786a8ceb175::" providerId="AD" clId="Web-{C33ADC93-41D5-1215-A032-30C369189DAB}" dt="2021-05-12T04:03:47.555" v="12" actId="20577"/>
          <ac:spMkLst>
            <pc:docMk/>
            <pc:sldMk cId="2834358711" sldId="263"/>
            <ac:spMk id="3" creationId="{00000000-0000-0000-0000-000000000000}"/>
          </ac:spMkLst>
        </pc:spChg>
      </pc:sldChg>
    </pc:docChg>
  </pc:docChgLst>
  <pc:docChgLst>
    <pc:chgData name="Vishant Gupta" userId="S::v.gupta@projectobjects.com::d5365941-a612-48a1-a5d3-245f986145e2" providerId="AD" clId="Web-{66F80531-E3CA-41E1-BD10-B050B3D18495}"/>
    <pc:docChg chg="modSld">
      <pc:chgData name="Vishant Gupta" userId="S::v.gupta@projectobjects.com::d5365941-a612-48a1-a5d3-245f986145e2" providerId="AD" clId="Web-{66F80531-E3CA-41E1-BD10-B050B3D18495}" dt="2021-05-10T18:11:15.902" v="61" actId="20577"/>
      <pc:docMkLst>
        <pc:docMk/>
      </pc:docMkLst>
      <pc:sldChg chg="modSp">
        <pc:chgData name="Vishant Gupta" userId="S::v.gupta@projectobjects.com::d5365941-a612-48a1-a5d3-245f986145e2" providerId="AD" clId="Web-{66F80531-E3CA-41E1-BD10-B050B3D18495}" dt="2021-05-10T18:09:59.772" v="54" actId="20577"/>
        <pc:sldMkLst>
          <pc:docMk/>
          <pc:sldMk cId="1757429566" sldId="259"/>
        </pc:sldMkLst>
        <pc:spChg chg="mod">
          <ac:chgData name="Vishant Gupta" userId="S::v.gupta@projectobjects.com::d5365941-a612-48a1-a5d3-245f986145e2" providerId="AD" clId="Web-{66F80531-E3CA-41E1-BD10-B050B3D18495}" dt="2021-05-10T18:09:59.772" v="54" actId="20577"/>
          <ac:spMkLst>
            <pc:docMk/>
            <pc:sldMk cId="1757429566" sldId="259"/>
            <ac:spMk id="3" creationId="{00000000-0000-0000-0000-000000000000}"/>
          </ac:spMkLst>
        </pc:spChg>
      </pc:sldChg>
      <pc:sldChg chg="modSp">
        <pc:chgData name="Vishant Gupta" userId="S::v.gupta@projectobjects.com::d5365941-a612-48a1-a5d3-245f986145e2" providerId="AD" clId="Web-{66F80531-E3CA-41E1-BD10-B050B3D18495}" dt="2021-05-10T18:11:15.902" v="61" actId="20577"/>
        <pc:sldMkLst>
          <pc:docMk/>
          <pc:sldMk cId="760747497" sldId="261"/>
        </pc:sldMkLst>
        <pc:spChg chg="mod">
          <ac:chgData name="Vishant Gupta" userId="S::v.gupta@projectobjects.com::d5365941-a612-48a1-a5d3-245f986145e2" providerId="AD" clId="Web-{66F80531-E3CA-41E1-BD10-B050B3D18495}" dt="2021-05-10T18:11:15.902" v="61" actId="20577"/>
          <ac:spMkLst>
            <pc:docMk/>
            <pc:sldMk cId="760747497" sldId="261"/>
            <ac:spMk id="3" creationId="{00000000-0000-0000-0000-000000000000}"/>
          </ac:spMkLst>
        </pc:spChg>
      </pc:sldChg>
    </pc:docChg>
  </pc:docChgLst>
  <pc:docChgLst>
    <pc:chgData name="Guest User" userId="S::urn:spo:anon#8c1d1904e3138e6a28b8414c6df3b5bfc5657f01ebc1d486df0fb67f73f982aa::" providerId="AD" clId="Web-{DA89EAFF-86D7-4F82-A68F-86CC85895098}"/>
    <pc:docChg chg="modSld">
      <pc:chgData name="Guest User" userId="S::urn:spo:anon#8c1d1904e3138e6a28b8414c6df3b5bfc5657f01ebc1d486df0fb67f73f982aa::" providerId="AD" clId="Web-{DA89EAFF-86D7-4F82-A68F-86CC85895098}" dt="2021-05-14T06:03:59.341" v="39" actId="20577"/>
      <pc:docMkLst>
        <pc:docMk/>
      </pc:docMkLst>
      <pc:sldChg chg="modSp">
        <pc:chgData name="Guest User" userId="S::urn:spo:anon#8c1d1904e3138e6a28b8414c6df3b5bfc5657f01ebc1d486df0fb67f73f982aa::" providerId="AD" clId="Web-{DA89EAFF-86D7-4F82-A68F-86CC85895098}" dt="2021-05-14T06:03:59.341" v="39" actId="20577"/>
        <pc:sldMkLst>
          <pc:docMk/>
          <pc:sldMk cId="3557438184" sldId="265"/>
        </pc:sldMkLst>
        <pc:spChg chg="mod">
          <ac:chgData name="Guest User" userId="S::urn:spo:anon#8c1d1904e3138e6a28b8414c6df3b5bfc5657f01ebc1d486df0fb67f73f982aa::" providerId="AD" clId="Web-{DA89EAFF-86D7-4F82-A68F-86CC85895098}" dt="2021-05-14T06:03:59.341" v="39" actId="20577"/>
          <ac:spMkLst>
            <pc:docMk/>
            <pc:sldMk cId="3557438184" sldId="265"/>
            <ac:spMk id="3" creationId="{00000000-0000-0000-0000-000000000000}"/>
          </ac:spMkLst>
        </pc:spChg>
      </pc:sldChg>
    </pc:docChg>
  </pc:docChgLst>
  <pc:docChgLst>
    <pc:chgData name="Guest User" userId="S::urn:spo:anon#69a8f005ecd5831a6d07365fdd1f89632875d45ebac44485681b98acdb3a4cbd::" providerId="AD" clId="Web-{074E6995-215A-2A05-B56E-F0D9B175C8D6}"/>
    <pc:docChg chg="modSld">
      <pc:chgData name="Guest User" userId="S::urn:spo:anon#69a8f005ecd5831a6d07365fdd1f89632875d45ebac44485681b98acdb3a4cbd::" providerId="AD" clId="Web-{074E6995-215A-2A05-B56E-F0D9B175C8D6}" dt="2021-05-11T18:16:30.588" v="12" actId="20577"/>
      <pc:docMkLst>
        <pc:docMk/>
      </pc:docMkLst>
      <pc:sldChg chg="modSp">
        <pc:chgData name="Guest User" userId="S::urn:spo:anon#69a8f005ecd5831a6d07365fdd1f89632875d45ebac44485681b98acdb3a4cbd::" providerId="AD" clId="Web-{074E6995-215A-2A05-B56E-F0D9B175C8D6}" dt="2021-05-11T18:16:30.588" v="12" actId="20577"/>
        <pc:sldMkLst>
          <pc:docMk/>
          <pc:sldMk cId="2834358711" sldId="263"/>
        </pc:sldMkLst>
        <pc:spChg chg="mod">
          <ac:chgData name="Guest User" userId="S::urn:spo:anon#69a8f005ecd5831a6d07365fdd1f89632875d45ebac44485681b98acdb3a4cbd::" providerId="AD" clId="Web-{074E6995-215A-2A05-B56E-F0D9B175C8D6}" dt="2021-05-11T18:16:30.588" v="12" actId="20577"/>
          <ac:spMkLst>
            <pc:docMk/>
            <pc:sldMk cId="2834358711" sldId="263"/>
            <ac:spMk id="3" creationId="{00000000-0000-0000-0000-000000000000}"/>
          </ac:spMkLst>
        </pc:spChg>
      </pc:sldChg>
    </pc:docChg>
  </pc:docChgLst>
  <pc:docChgLst>
    <pc:chgData name="Guest User" userId="S::urn:spo:anon#e6dc997fff8d9353a7a390a4cde0cc8cbf6dcc2fdd0afabe0a76e786a8ceb175::" providerId="AD" clId="Web-{C654EFF7-E6E5-DE40-C28D-743D4F7A25E4}"/>
    <pc:docChg chg="addSld modSld sldOrd modSection">
      <pc:chgData name="Guest User" userId="S::urn:spo:anon#e6dc997fff8d9353a7a390a4cde0cc8cbf6dcc2fdd0afabe0a76e786a8ceb175::" providerId="AD" clId="Web-{C654EFF7-E6E5-DE40-C28D-743D4F7A25E4}" dt="2021-05-11T17:56:42.504" v="30" actId="20577"/>
      <pc:docMkLst>
        <pc:docMk/>
      </pc:docMkLst>
      <pc:sldChg chg="modSp ord">
        <pc:chgData name="Guest User" userId="S::urn:spo:anon#e6dc997fff8d9353a7a390a4cde0cc8cbf6dcc2fdd0afabe0a76e786a8ceb175::" providerId="AD" clId="Web-{C654EFF7-E6E5-DE40-C28D-743D4F7A25E4}" dt="2021-05-11T17:56:42.504" v="30" actId="20577"/>
        <pc:sldMkLst>
          <pc:docMk/>
          <pc:sldMk cId="1757429566" sldId="259"/>
        </pc:sldMkLst>
        <pc:spChg chg="mod">
          <ac:chgData name="Guest User" userId="S::urn:spo:anon#e6dc997fff8d9353a7a390a4cde0cc8cbf6dcc2fdd0afabe0a76e786a8ceb175::" providerId="AD" clId="Web-{C654EFF7-E6E5-DE40-C28D-743D4F7A25E4}" dt="2021-05-11T17:56:42.504" v="30" actId="20577"/>
          <ac:spMkLst>
            <pc:docMk/>
            <pc:sldMk cId="1757429566" sldId="259"/>
            <ac:spMk id="3" creationId="{00000000-0000-0000-0000-000000000000}"/>
          </ac:spMkLst>
        </pc:spChg>
        <pc:spChg chg="mod">
          <ac:chgData name="Guest User" userId="S::urn:spo:anon#e6dc997fff8d9353a7a390a4cde0cc8cbf6dcc2fdd0afabe0a76e786a8ceb175::" providerId="AD" clId="Web-{C654EFF7-E6E5-DE40-C28D-743D4F7A25E4}" dt="2021-05-11T17:52:01.748" v="6" actId="20577"/>
          <ac:spMkLst>
            <pc:docMk/>
            <pc:sldMk cId="1757429566" sldId="259"/>
            <ac:spMk id="4" creationId="{00000000-0000-0000-0000-000000000000}"/>
          </ac:spMkLst>
        </pc:spChg>
      </pc:sldChg>
      <pc:sldChg chg="addSp modSp">
        <pc:chgData name="Guest User" userId="S::urn:spo:anon#e6dc997fff8d9353a7a390a4cde0cc8cbf6dcc2fdd0afabe0a76e786a8ceb175::" providerId="AD" clId="Web-{C654EFF7-E6E5-DE40-C28D-743D4F7A25E4}" dt="2021-05-11T17:52:20.561" v="10"/>
        <pc:sldMkLst>
          <pc:docMk/>
          <pc:sldMk cId="760747497" sldId="261"/>
        </pc:sldMkLst>
        <pc:spChg chg="mod">
          <ac:chgData name="Guest User" userId="S::urn:spo:anon#e6dc997fff8d9353a7a390a4cde0cc8cbf6dcc2fdd0afabe0a76e786a8ceb175::" providerId="AD" clId="Web-{C654EFF7-E6E5-DE40-C28D-743D4F7A25E4}" dt="2021-05-11T17:52:19.576" v="9" actId="20577"/>
          <ac:spMkLst>
            <pc:docMk/>
            <pc:sldMk cId="760747497" sldId="261"/>
            <ac:spMk id="3" creationId="{00000000-0000-0000-0000-000000000000}"/>
          </ac:spMkLst>
        </pc:spChg>
        <pc:spChg chg="add">
          <ac:chgData name="Guest User" userId="S::urn:spo:anon#e6dc997fff8d9353a7a390a4cde0cc8cbf6dcc2fdd0afabe0a76e786a8ceb175::" providerId="AD" clId="Web-{C654EFF7-E6E5-DE40-C28D-743D4F7A25E4}" dt="2021-05-11T17:52:20.561" v="10"/>
          <ac:spMkLst>
            <pc:docMk/>
            <pc:sldMk cId="760747497" sldId="261"/>
            <ac:spMk id="4" creationId="{2E33A6CD-84BC-42F1-AD1F-8B7A3A48EF66}"/>
          </ac:spMkLst>
        </pc:spChg>
      </pc:sldChg>
      <pc:sldChg chg="add replId">
        <pc:chgData name="Guest User" userId="S::urn:spo:anon#e6dc997fff8d9353a7a390a4cde0cc8cbf6dcc2fdd0afabe0a76e786a8ceb175::" providerId="AD" clId="Web-{C654EFF7-E6E5-DE40-C28D-743D4F7A25E4}" dt="2021-05-11T17:51:08.528" v="0"/>
        <pc:sldMkLst>
          <pc:docMk/>
          <pc:sldMk cId="3630842807" sldId="262"/>
        </pc:sldMkLst>
      </pc:sldChg>
      <pc:sldChg chg="addSp modSp add ord replId">
        <pc:chgData name="Guest User" userId="S::urn:spo:anon#e6dc997fff8d9353a7a390a4cde0cc8cbf6dcc2fdd0afabe0a76e786a8ceb175::" providerId="AD" clId="Web-{C654EFF7-E6E5-DE40-C28D-743D4F7A25E4}" dt="2021-05-11T17:52:44.170" v="15" actId="20577"/>
        <pc:sldMkLst>
          <pc:docMk/>
          <pc:sldMk cId="2834358711" sldId="263"/>
        </pc:sldMkLst>
        <pc:spChg chg="mod">
          <ac:chgData name="Guest User" userId="S::urn:spo:anon#e6dc997fff8d9353a7a390a4cde0cc8cbf6dcc2fdd0afabe0a76e786a8ceb175::" providerId="AD" clId="Web-{C654EFF7-E6E5-DE40-C28D-743D4F7A25E4}" dt="2021-05-11T17:52:44.170" v="15" actId="20577"/>
          <ac:spMkLst>
            <pc:docMk/>
            <pc:sldMk cId="2834358711" sldId="263"/>
            <ac:spMk id="3" creationId="{00000000-0000-0000-0000-000000000000}"/>
          </ac:spMkLst>
        </pc:spChg>
        <pc:spChg chg="add mod">
          <ac:chgData name="Guest User" userId="S::urn:spo:anon#e6dc997fff8d9353a7a390a4cde0cc8cbf6dcc2fdd0afabe0a76e786a8ceb175::" providerId="AD" clId="Web-{C654EFF7-E6E5-DE40-C28D-743D4F7A25E4}" dt="2021-05-11T17:52:35.561" v="13" actId="20577"/>
          <ac:spMkLst>
            <pc:docMk/>
            <pc:sldMk cId="2834358711" sldId="263"/>
            <ac:spMk id="4" creationId="{B29D3483-EF35-4844-95C7-007623F9C9E9}"/>
          </ac:spMkLst>
        </pc:spChg>
      </pc:sldChg>
    </pc:docChg>
  </pc:docChgLst>
  <pc:docChgLst>
    <pc:chgData name="Guest User" userId="S::urn:spo:anon#69a8f005ecd5831a6d07365fdd1f89632875d45ebac44485681b98acdb3a4cbd::" providerId="AD" clId="Web-{00000000-0000-0000-0000-000000000000}"/>
    <pc:docChg chg="modSld">
      <pc:chgData name="Guest User" userId="S::urn:spo:anon#69a8f005ecd5831a6d07365fdd1f89632875d45ebac44485681b98acdb3a4cbd::" providerId="AD" clId="Web-{00000000-0000-0000-0000-000000000000}" dt="2021-05-13T05:49:03.854" v="171" actId="20577"/>
      <pc:docMkLst>
        <pc:docMk/>
      </pc:docMkLst>
      <pc:sldChg chg="modSp">
        <pc:chgData name="Guest User" userId="S::urn:spo:anon#69a8f005ecd5831a6d07365fdd1f89632875d45ebac44485681b98acdb3a4cbd::" providerId="AD" clId="Web-{00000000-0000-0000-0000-000000000000}" dt="2021-05-13T05:45:51.093" v="1" actId="20577"/>
        <pc:sldMkLst>
          <pc:docMk/>
          <pc:sldMk cId="1534264624" sldId="264"/>
        </pc:sldMkLst>
        <pc:spChg chg="mod">
          <ac:chgData name="Guest User" userId="S::urn:spo:anon#69a8f005ecd5831a6d07365fdd1f89632875d45ebac44485681b98acdb3a4cbd::" providerId="AD" clId="Web-{00000000-0000-0000-0000-000000000000}" dt="2021-05-13T05:45:51.093" v="1" actId="20577"/>
          <ac:spMkLst>
            <pc:docMk/>
            <pc:sldMk cId="1534264624" sldId="264"/>
            <ac:spMk id="3" creationId="{00000000-0000-0000-0000-000000000000}"/>
          </ac:spMkLst>
        </pc:spChg>
      </pc:sldChg>
      <pc:sldChg chg="modSp">
        <pc:chgData name="Guest User" userId="S::urn:spo:anon#69a8f005ecd5831a6d07365fdd1f89632875d45ebac44485681b98acdb3a4cbd::" providerId="AD" clId="Web-{00000000-0000-0000-0000-000000000000}" dt="2021-05-13T05:49:03.854" v="171" actId="20577"/>
        <pc:sldMkLst>
          <pc:docMk/>
          <pc:sldMk cId="3557438184" sldId="265"/>
        </pc:sldMkLst>
        <pc:spChg chg="mod">
          <ac:chgData name="Guest User" userId="S::urn:spo:anon#69a8f005ecd5831a6d07365fdd1f89632875d45ebac44485681b98acdb3a4cbd::" providerId="AD" clId="Web-{00000000-0000-0000-0000-000000000000}" dt="2021-05-13T05:49:03.854" v="171" actId="20577"/>
          <ac:spMkLst>
            <pc:docMk/>
            <pc:sldMk cId="3557438184" sldId="265"/>
            <ac:spMk id="3" creationId="{00000000-0000-0000-0000-000000000000}"/>
          </ac:spMkLst>
        </pc:spChg>
      </pc:sldChg>
    </pc:docChg>
  </pc:docChgLst>
  <pc:docChgLst>
    <pc:chgData name="Guest User" userId="S::urn:spo:anon#69a8f005ecd5831a6d07365fdd1f89632875d45ebac44485681b98acdb3a4cbd::" providerId="AD" clId="Web-{8473D76E-A94F-43B9-6D10-7151B2870264}"/>
    <pc:docChg chg="addSld modSld sldOrd modSection">
      <pc:chgData name="Guest User" userId="S::urn:spo:anon#69a8f005ecd5831a6d07365fdd1f89632875d45ebac44485681b98acdb3a4cbd::" providerId="AD" clId="Web-{8473D76E-A94F-43B9-6D10-7151B2870264}" dt="2021-05-14T05:42:37.425" v="12" actId="20577"/>
      <pc:docMkLst>
        <pc:docMk/>
      </pc:docMkLst>
      <pc:sldChg chg="modSp ord">
        <pc:chgData name="Guest User" userId="S::urn:spo:anon#69a8f005ecd5831a6d07365fdd1f89632875d45ebac44485681b98acdb3a4cbd::" providerId="AD" clId="Web-{8473D76E-A94F-43B9-6D10-7151B2870264}" dt="2021-05-14T05:40:36.782" v="5" actId="20577"/>
        <pc:sldMkLst>
          <pc:docMk/>
          <pc:sldMk cId="3557438184" sldId="265"/>
        </pc:sldMkLst>
        <pc:spChg chg="mod">
          <ac:chgData name="Guest User" userId="S::urn:spo:anon#69a8f005ecd5831a6d07365fdd1f89632875d45ebac44485681b98acdb3a4cbd::" providerId="AD" clId="Web-{8473D76E-A94F-43B9-6D10-7151B2870264}" dt="2021-05-14T05:40:36.782" v="5" actId="20577"/>
          <ac:spMkLst>
            <pc:docMk/>
            <pc:sldMk cId="3557438184" sldId="265"/>
            <ac:spMk id="4" creationId="{B29D3483-EF35-4844-95C7-007623F9C9E9}"/>
          </ac:spMkLst>
        </pc:spChg>
      </pc:sldChg>
      <pc:sldChg chg="modSp add ord replId">
        <pc:chgData name="Guest User" userId="S::urn:spo:anon#69a8f005ecd5831a6d07365fdd1f89632875d45ebac44485681b98acdb3a4cbd::" providerId="AD" clId="Web-{8473D76E-A94F-43B9-6D10-7151B2870264}" dt="2021-05-14T05:42:37.425" v="12" actId="20577"/>
        <pc:sldMkLst>
          <pc:docMk/>
          <pc:sldMk cId="1199439644" sldId="266"/>
        </pc:sldMkLst>
        <pc:spChg chg="mod">
          <ac:chgData name="Guest User" userId="S::urn:spo:anon#69a8f005ecd5831a6d07365fdd1f89632875d45ebac44485681b98acdb3a4cbd::" providerId="AD" clId="Web-{8473D76E-A94F-43B9-6D10-7151B2870264}" dt="2021-05-14T05:42:37.425" v="12" actId="20577"/>
          <ac:spMkLst>
            <pc:docMk/>
            <pc:sldMk cId="1199439644" sldId="266"/>
            <ac:spMk id="3" creationId="{00000000-0000-0000-0000-000000000000}"/>
          </ac:spMkLst>
        </pc:spChg>
        <pc:spChg chg="mod">
          <ac:chgData name="Guest User" userId="S::urn:spo:anon#69a8f005ecd5831a6d07365fdd1f89632875d45ebac44485681b98acdb3a4cbd::" providerId="AD" clId="Web-{8473D76E-A94F-43B9-6D10-7151B2870264}" dt="2021-05-14T05:40:32.907" v="4" actId="20577"/>
          <ac:spMkLst>
            <pc:docMk/>
            <pc:sldMk cId="1199439644" sldId="266"/>
            <ac:spMk id="4" creationId="{00000000-0000-0000-0000-000000000000}"/>
          </ac:spMkLst>
        </pc:spChg>
      </pc:sldChg>
      <pc:sldChg chg="add replId">
        <pc:chgData name="Guest User" userId="S::urn:spo:anon#69a8f005ecd5831a6d07365fdd1f89632875d45ebac44485681b98acdb3a4cbd::" providerId="AD" clId="Web-{8473D76E-A94F-43B9-6D10-7151B2870264}" dt="2021-05-14T05:40:24.328" v="2"/>
        <pc:sldMkLst>
          <pc:docMk/>
          <pc:sldMk cId="2942741244" sldId="267"/>
        </pc:sldMkLst>
      </pc:sldChg>
    </pc:docChg>
  </pc:docChgLst>
  <pc:docChgLst>
    <pc:chgData name="Vishant Gupta" userId="S::v.gupta@projectobjects.com::d5365941-a612-48a1-a5d3-245f986145e2" providerId="AD" clId="Web-{0749C824-C051-4048-8699-77D5772798C1}"/>
    <pc:docChg chg="addSld modSld">
      <pc:chgData name="Vishant Gupta" userId="S::v.gupta@projectobjects.com::d5365941-a612-48a1-a5d3-245f986145e2" providerId="AD" clId="Web-{0749C824-C051-4048-8699-77D5772798C1}" dt="2021-05-07T04:41:57.474" v="316" actId="14100"/>
      <pc:docMkLst>
        <pc:docMk/>
      </pc:docMkLst>
      <pc:sldChg chg="modSp">
        <pc:chgData name="Vishant Gupta" userId="S::v.gupta@projectobjects.com::d5365941-a612-48a1-a5d3-245f986145e2" providerId="AD" clId="Web-{0749C824-C051-4048-8699-77D5772798C1}" dt="2021-05-07T04:39:41.612" v="283" actId="20577"/>
        <pc:sldMkLst>
          <pc:docMk/>
          <pc:sldMk cId="1803507429" sldId="257"/>
        </pc:sldMkLst>
        <pc:spChg chg="mod">
          <ac:chgData name="Vishant Gupta" userId="S::v.gupta@projectobjects.com::d5365941-a612-48a1-a5d3-245f986145e2" providerId="AD" clId="Web-{0749C824-C051-4048-8699-77D5772798C1}" dt="2021-05-07T04:39:41.612" v="283" actId="20577"/>
          <ac:spMkLst>
            <pc:docMk/>
            <pc:sldMk cId="1803507429" sldId="257"/>
            <ac:spMk id="3" creationId="{00000000-0000-0000-0000-000000000000}"/>
          </ac:spMkLst>
        </pc:spChg>
      </pc:sldChg>
      <pc:sldChg chg="addSp delSp modSp new">
        <pc:chgData name="Vishant Gupta" userId="S::v.gupta@projectobjects.com::d5365941-a612-48a1-a5d3-245f986145e2" providerId="AD" clId="Web-{0749C824-C051-4048-8699-77D5772798C1}" dt="2021-05-07T04:41:57.474" v="316" actId="14100"/>
        <pc:sldMkLst>
          <pc:docMk/>
          <pc:sldMk cId="3712381243" sldId="258"/>
        </pc:sldMkLst>
        <pc:spChg chg="add del mod">
          <ac:chgData name="Vishant Gupta" userId="S::v.gupta@projectobjects.com::d5365941-a612-48a1-a5d3-245f986145e2" providerId="AD" clId="Web-{0749C824-C051-4048-8699-77D5772798C1}" dt="2021-05-07T04:41:08.848" v="292"/>
          <ac:spMkLst>
            <pc:docMk/>
            <pc:sldMk cId="3712381243" sldId="258"/>
            <ac:spMk id="2" creationId="{1782535A-CE19-4B89-9E14-935F1CA1D54F}"/>
          </ac:spMkLst>
        </pc:spChg>
        <pc:spChg chg="add mod">
          <ac:chgData name="Vishant Gupta" userId="S::v.gupta@projectobjects.com::d5365941-a612-48a1-a5d3-245f986145e2" providerId="AD" clId="Web-{0749C824-C051-4048-8699-77D5772798C1}" dt="2021-05-07T04:41:45.615" v="313" actId="20577"/>
          <ac:spMkLst>
            <pc:docMk/>
            <pc:sldMk cId="3712381243" sldId="258"/>
            <ac:spMk id="3" creationId="{BE4423B6-2CC3-465C-96F4-325D95E2AED6}"/>
          </ac:spMkLst>
        </pc:spChg>
        <pc:picChg chg="add mod">
          <ac:chgData name="Vishant Gupta" userId="S::v.gupta@projectobjects.com::d5365941-a612-48a1-a5d3-245f986145e2" providerId="AD" clId="Web-{0749C824-C051-4048-8699-77D5772798C1}" dt="2021-05-07T04:41:57.474" v="316" actId="14100"/>
          <ac:picMkLst>
            <pc:docMk/>
            <pc:sldMk cId="3712381243" sldId="258"/>
            <ac:picMk id="4" creationId="{44752196-48FB-428C-A771-E2AB960EFB8D}"/>
          </ac:picMkLst>
        </pc:picChg>
      </pc:sldChg>
    </pc:docChg>
  </pc:docChgLst>
  <pc:docChgLst>
    <pc:chgData name="Guest User" userId="S::urn:spo:anon#8c1d1904e3138e6a28b8414c6df3b5bfc5657f01ebc1d486df0fb67f73f982aa::" providerId="AD" clId="Web-{92666EC6-658B-A2F4-6B90-4752C5BE2E62}"/>
    <pc:docChg chg="addSld modSld sldOrd modSection">
      <pc:chgData name="Guest User" userId="S::urn:spo:anon#8c1d1904e3138e6a28b8414c6df3b5bfc5657f01ebc1d486df0fb67f73f982aa::" providerId="AD" clId="Web-{92666EC6-658B-A2F4-6B90-4752C5BE2E62}" dt="2021-05-12T15:12:32.948" v="64" actId="14100"/>
      <pc:docMkLst>
        <pc:docMk/>
      </pc:docMkLst>
      <pc:sldChg chg="modSp">
        <pc:chgData name="Guest User" userId="S::urn:spo:anon#8c1d1904e3138e6a28b8414c6df3b5bfc5657f01ebc1d486df0fb67f73f982aa::" providerId="AD" clId="Web-{92666EC6-658B-A2F4-6B90-4752C5BE2E62}" dt="2021-05-12T05:51:26.435" v="35" actId="14100"/>
        <pc:sldMkLst>
          <pc:docMk/>
          <pc:sldMk cId="1757429566" sldId="259"/>
        </pc:sldMkLst>
        <pc:spChg chg="mod">
          <ac:chgData name="Guest User" userId="S::urn:spo:anon#8c1d1904e3138e6a28b8414c6df3b5bfc5657f01ebc1d486df0fb67f73f982aa::" providerId="AD" clId="Web-{92666EC6-658B-A2F4-6B90-4752C5BE2E62}" dt="2021-05-12T05:51:26.435" v="35" actId="14100"/>
          <ac:spMkLst>
            <pc:docMk/>
            <pc:sldMk cId="1757429566" sldId="259"/>
            <ac:spMk id="3" creationId="{00000000-0000-0000-0000-000000000000}"/>
          </ac:spMkLst>
        </pc:spChg>
      </pc:sldChg>
      <pc:sldChg chg="modSp">
        <pc:chgData name="Guest User" userId="S::urn:spo:anon#8c1d1904e3138e6a28b8414c6df3b5bfc5657f01ebc1d486df0fb67f73f982aa::" providerId="AD" clId="Web-{92666EC6-658B-A2F4-6B90-4752C5BE2E62}" dt="2021-05-12T05:51:21.966" v="34" actId="14100"/>
        <pc:sldMkLst>
          <pc:docMk/>
          <pc:sldMk cId="2834358711" sldId="263"/>
        </pc:sldMkLst>
        <pc:spChg chg="mod">
          <ac:chgData name="Guest User" userId="S::urn:spo:anon#8c1d1904e3138e6a28b8414c6df3b5bfc5657f01ebc1d486df0fb67f73f982aa::" providerId="AD" clId="Web-{92666EC6-658B-A2F4-6B90-4752C5BE2E62}" dt="2021-05-12T05:51:21.966" v="34" actId="14100"/>
          <ac:spMkLst>
            <pc:docMk/>
            <pc:sldMk cId="2834358711" sldId="263"/>
            <ac:spMk id="3" creationId="{00000000-0000-0000-0000-000000000000}"/>
          </ac:spMkLst>
        </pc:spChg>
      </pc:sldChg>
      <pc:sldChg chg="modSp add ord replId">
        <pc:chgData name="Guest User" userId="S::urn:spo:anon#8c1d1904e3138e6a28b8414c6df3b5bfc5657f01ebc1d486df0fb67f73f982aa::" providerId="AD" clId="Web-{92666EC6-658B-A2F4-6B90-4752C5BE2E62}" dt="2021-05-12T15:12:32.948" v="64" actId="14100"/>
        <pc:sldMkLst>
          <pc:docMk/>
          <pc:sldMk cId="1534264624" sldId="264"/>
        </pc:sldMkLst>
        <pc:spChg chg="mod">
          <ac:chgData name="Guest User" userId="S::urn:spo:anon#8c1d1904e3138e6a28b8414c6df3b5bfc5657f01ebc1d486df0fb67f73f982aa::" providerId="AD" clId="Web-{92666EC6-658B-A2F4-6B90-4752C5BE2E62}" dt="2021-05-12T15:12:32.948" v="64" actId="14100"/>
          <ac:spMkLst>
            <pc:docMk/>
            <pc:sldMk cId="1534264624" sldId="264"/>
            <ac:spMk id="3" creationId="{00000000-0000-0000-0000-000000000000}"/>
          </ac:spMkLst>
        </pc:spChg>
        <pc:spChg chg="mod">
          <ac:chgData name="Guest User" userId="S::urn:spo:anon#8c1d1904e3138e6a28b8414c6df3b5bfc5657f01ebc1d486df0fb67f73f982aa::" providerId="AD" clId="Web-{92666EC6-658B-A2F4-6B90-4752C5BE2E62}" dt="2021-05-12T15:06:21.958" v="40" actId="20577"/>
          <ac:spMkLst>
            <pc:docMk/>
            <pc:sldMk cId="1534264624" sldId="264"/>
            <ac:spMk id="4" creationId="{00000000-0000-0000-0000-000000000000}"/>
          </ac:spMkLst>
        </pc:spChg>
      </pc:sldChg>
      <pc:sldChg chg="modSp add ord replId">
        <pc:chgData name="Guest User" userId="S::urn:spo:anon#8c1d1904e3138e6a28b8414c6df3b5bfc5657f01ebc1d486df0fb67f73f982aa::" providerId="AD" clId="Web-{92666EC6-658B-A2F4-6B90-4752C5BE2E62}" dt="2021-05-12T15:06:52.943" v="47" actId="20577"/>
        <pc:sldMkLst>
          <pc:docMk/>
          <pc:sldMk cId="3557438184" sldId="265"/>
        </pc:sldMkLst>
        <pc:spChg chg="mod">
          <ac:chgData name="Guest User" userId="S::urn:spo:anon#8c1d1904e3138e6a28b8414c6df3b5bfc5657f01ebc1d486df0fb67f73f982aa::" providerId="AD" clId="Web-{92666EC6-658B-A2F4-6B90-4752C5BE2E62}" dt="2021-05-12T15:06:52.943" v="47" actId="20577"/>
          <ac:spMkLst>
            <pc:docMk/>
            <pc:sldMk cId="3557438184" sldId="265"/>
            <ac:spMk id="3" creationId="{00000000-0000-0000-0000-000000000000}"/>
          </ac:spMkLst>
        </pc:spChg>
        <pc:spChg chg="mod">
          <ac:chgData name="Guest User" userId="S::urn:spo:anon#8c1d1904e3138e6a28b8414c6df3b5bfc5657f01ebc1d486df0fb67f73f982aa::" providerId="AD" clId="Web-{92666EC6-658B-A2F4-6B90-4752C5BE2E62}" dt="2021-05-12T15:06:26.396" v="42" actId="20577"/>
          <ac:spMkLst>
            <pc:docMk/>
            <pc:sldMk cId="3557438184" sldId="265"/>
            <ac:spMk id="4" creationId="{B29D3483-EF35-4844-95C7-007623F9C9E9}"/>
          </ac:spMkLst>
        </pc:spChg>
      </pc:sldChg>
    </pc:docChg>
  </pc:docChgLst>
  <pc:docChgLst>
    <pc:chgData name="Guest User" userId="S::urn:spo:anon#69a8f005ecd5831a6d07365fdd1f89632875d45ebac44485681b98acdb3a4cbd::" providerId="AD" clId="Web-{4BAA1643-36E2-0058-8C6F-7430D57001C9}"/>
    <pc:docChg chg="modSld">
      <pc:chgData name="Guest User" userId="S::urn:spo:anon#69a8f005ecd5831a6d07365fdd1f89632875d45ebac44485681b98acdb3a4cbd::" providerId="AD" clId="Web-{4BAA1643-36E2-0058-8C6F-7430D57001C9}" dt="2021-05-14T05:50:33.731" v="162" actId="20577"/>
      <pc:docMkLst>
        <pc:docMk/>
      </pc:docMkLst>
      <pc:sldChg chg="modSp">
        <pc:chgData name="Guest User" userId="S::urn:spo:anon#69a8f005ecd5831a6d07365fdd1f89632875d45ebac44485681b98acdb3a4cbd::" providerId="AD" clId="Web-{4BAA1643-36E2-0058-8C6F-7430D57001C9}" dt="2021-05-13T04:34:51.593" v="22" actId="20577"/>
        <pc:sldMkLst>
          <pc:docMk/>
          <pc:sldMk cId="1534264624" sldId="264"/>
        </pc:sldMkLst>
        <pc:spChg chg="mod">
          <ac:chgData name="Guest User" userId="S::urn:spo:anon#69a8f005ecd5831a6d07365fdd1f89632875d45ebac44485681b98acdb3a4cbd::" providerId="AD" clId="Web-{4BAA1643-36E2-0058-8C6F-7430D57001C9}" dt="2021-05-13T04:34:51.593" v="22" actId="20577"/>
          <ac:spMkLst>
            <pc:docMk/>
            <pc:sldMk cId="1534264624" sldId="264"/>
            <ac:spMk id="3" creationId="{00000000-0000-0000-0000-000000000000}"/>
          </ac:spMkLst>
        </pc:spChg>
      </pc:sldChg>
      <pc:sldChg chg="modSp">
        <pc:chgData name="Guest User" userId="S::urn:spo:anon#69a8f005ecd5831a6d07365fdd1f89632875d45ebac44485681b98acdb3a4cbd::" providerId="AD" clId="Web-{4BAA1643-36E2-0058-8C6F-7430D57001C9}" dt="2021-05-14T05:50:25.747" v="156" actId="20577"/>
        <pc:sldMkLst>
          <pc:docMk/>
          <pc:sldMk cId="3557438184" sldId="265"/>
        </pc:sldMkLst>
        <pc:spChg chg="mod">
          <ac:chgData name="Guest User" userId="S::urn:spo:anon#69a8f005ecd5831a6d07365fdd1f89632875d45ebac44485681b98acdb3a4cbd::" providerId="AD" clId="Web-{4BAA1643-36E2-0058-8C6F-7430D57001C9}" dt="2021-05-14T05:50:25.747" v="156" actId="20577"/>
          <ac:spMkLst>
            <pc:docMk/>
            <pc:sldMk cId="3557438184" sldId="265"/>
            <ac:spMk id="3" creationId="{00000000-0000-0000-0000-000000000000}"/>
          </ac:spMkLst>
        </pc:spChg>
      </pc:sldChg>
      <pc:sldChg chg="modSp">
        <pc:chgData name="Guest User" userId="S::urn:spo:anon#69a8f005ecd5831a6d07365fdd1f89632875d45ebac44485681b98acdb3a4cbd::" providerId="AD" clId="Web-{4BAA1643-36E2-0058-8C6F-7430D57001C9}" dt="2021-05-14T05:50:33.731" v="162" actId="20577"/>
        <pc:sldMkLst>
          <pc:docMk/>
          <pc:sldMk cId="1199439644" sldId="266"/>
        </pc:sldMkLst>
        <pc:spChg chg="mod">
          <ac:chgData name="Guest User" userId="S::urn:spo:anon#69a8f005ecd5831a6d07365fdd1f89632875d45ebac44485681b98acdb3a4cbd::" providerId="AD" clId="Web-{4BAA1643-36E2-0058-8C6F-7430D57001C9}" dt="2021-05-14T05:50:33.731" v="162" actId="20577"/>
          <ac:spMkLst>
            <pc:docMk/>
            <pc:sldMk cId="1199439644" sldId="266"/>
            <ac:spMk id="3" creationId="{00000000-0000-0000-0000-000000000000}"/>
          </ac:spMkLst>
        </pc:spChg>
      </pc:sldChg>
    </pc:docChg>
  </pc:docChgLst>
  <pc:docChgLst>
    <pc:chgData name="Guest User" userId="S::urn:spo:anon#8c1d1904e3138e6a28b8414c6df3b5bfc5657f01ebc1d486df0fb67f73f982aa::" providerId="AD" clId="Web-{9421A05B-8AC4-CFFB-11B7-BD627A233BAE}"/>
    <pc:docChg chg="addSld modSld modSection">
      <pc:chgData name="Guest User" userId="S::urn:spo:anon#8c1d1904e3138e6a28b8414c6df3b5bfc5657f01ebc1d486df0fb67f73f982aa::" providerId="AD" clId="Web-{9421A05B-8AC4-CFFB-11B7-BD627A233BAE}" dt="2021-05-21T04:17:20.661" v="69" actId="20577"/>
      <pc:docMkLst>
        <pc:docMk/>
      </pc:docMkLst>
      <pc:sldChg chg="modSp add replId">
        <pc:chgData name="Guest User" userId="S::urn:spo:anon#8c1d1904e3138e6a28b8414c6df3b5bfc5657f01ebc1d486df0fb67f73f982aa::" providerId="AD" clId="Web-{9421A05B-8AC4-CFFB-11B7-BD627A233BAE}" dt="2021-05-21T04:17:20.661" v="69" actId="20577"/>
        <pc:sldMkLst>
          <pc:docMk/>
          <pc:sldMk cId="1251230073" sldId="278"/>
        </pc:sldMkLst>
        <pc:spChg chg="mod">
          <ac:chgData name="Guest User" userId="S::urn:spo:anon#8c1d1904e3138e6a28b8414c6df3b5bfc5657f01ebc1d486df0fb67f73f982aa::" providerId="AD" clId="Web-{9421A05B-8AC4-CFFB-11B7-BD627A233BAE}" dt="2021-05-21T04:17:20.661" v="69" actId="20577"/>
          <ac:spMkLst>
            <pc:docMk/>
            <pc:sldMk cId="1251230073" sldId="278"/>
            <ac:spMk id="3" creationId="{00000000-0000-0000-0000-000000000000}"/>
          </ac:spMkLst>
        </pc:spChg>
        <pc:spChg chg="mod">
          <ac:chgData name="Guest User" userId="S::urn:spo:anon#8c1d1904e3138e6a28b8414c6df3b5bfc5657f01ebc1d486df0fb67f73f982aa::" providerId="AD" clId="Web-{9421A05B-8AC4-CFFB-11B7-BD627A233BAE}" dt="2021-05-21T04:12:12.560" v="1" actId="20577"/>
          <ac:spMkLst>
            <pc:docMk/>
            <pc:sldMk cId="1251230073" sldId="278"/>
            <ac:spMk id="4" creationId="{B29D3483-EF35-4844-95C7-007623F9C9E9}"/>
          </ac:spMkLst>
        </pc:spChg>
      </pc:sldChg>
    </pc:docChg>
  </pc:docChgLst>
  <pc:docChgLst>
    <pc:chgData name="Amrit Raj Singh" userId="S::amrit.singh@projectobjects.com::02e7635e-fd64-4c1c-95dd-1be85845cd49" providerId="AD" clId="Web-{DD2428ED-20EB-4D46-9F67-C882583CA57E}"/>
    <pc:docChg chg="modSld">
      <pc:chgData name="Amrit Raj Singh" userId="S::amrit.singh@projectobjects.com::02e7635e-fd64-4c1c-95dd-1be85845cd49" providerId="AD" clId="Web-{DD2428ED-20EB-4D46-9F67-C882583CA57E}" dt="2021-05-11T03:52:42.728" v="96" actId="20577"/>
      <pc:docMkLst>
        <pc:docMk/>
      </pc:docMkLst>
      <pc:sldChg chg="modSp">
        <pc:chgData name="Amrit Raj Singh" userId="S::amrit.singh@projectobjects.com::02e7635e-fd64-4c1c-95dd-1be85845cd49" providerId="AD" clId="Web-{DD2428ED-20EB-4D46-9F67-C882583CA57E}" dt="2021-05-11T03:46:29.596" v="60" actId="20577"/>
        <pc:sldMkLst>
          <pc:docMk/>
          <pc:sldMk cId="1757429566" sldId="259"/>
        </pc:sldMkLst>
        <pc:spChg chg="mod">
          <ac:chgData name="Amrit Raj Singh" userId="S::amrit.singh@projectobjects.com::02e7635e-fd64-4c1c-95dd-1be85845cd49" providerId="AD" clId="Web-{DD2428ED-20EB-4D46-9F67-C882583CA57E}" dt="2021-05-11T03:46:29.596" v="60" actId="20577"/>
          <ac:spMkLst>
            <pc:docMk/>
            <pc:sldMk cId="1757429566" sldId="259"/>
            <ac:spMk id="3" creationId="{00000000-0000-0000-0000-000000000000}"/>
          </ac:spMkLst>
        </pc:spChg>
      </pc:sldChg>
      <pc:sldChg chg="modSp">
        <pc:chgData name="Amrit Raj Singh" userId="S::amrit.singh@projectobjects.com::02e7635e-fd64-4c1c-95dd-1be85845cd49" providerId="AD" clId="Web-{DD2428ED-20EB-4D46-9F67-C882583CA57E}" dt="2021-05-11T03:52:42.728" v="96" actId="20577"/>
        <pc:sldMkLst>
          <pc:docMk/>
          <pc:sldMk cId="760747497" sldId="261"/>
        </pc:sldMkLst>
        <pc:spChg chg="mod">
          <ac:chgData name="Amrit Raj Singh" userId="S::amrit.singh@projectobjects.com::02e7635e-fd64-4c1c-95dd-1be85845cd49" providerId="AD" clId="Web-{DD2428ED-20EB-4D46-9F67-C882583CA57E}" dt="2021-05-11T03:52:42.728" v="96" actId="20577"/>
          <ac:spMkLst>
            <pc:docMk/>
            <pc:sldMk cId="760747497" sldId="261"/>
            <ac:spMk id="3" creationId="{00000000-0000-0000-0000-000000000000}"/>
          </ac:spMkLst>
        </pc:spChg>
      </pc:sldChg>
    </pc:docChg>
  </pc:docChgLst>
  <pc:docChgLst>
    <pc:chgData name="Vishant Gupta" userId="S::v.gupta@projectobjects.com::d5365941-a612-48a1-a5d3-245f986145e2" providerId="AD" clId="Web-{DD8B4355-3134-41A9-8782-2187A44DA929}"/>
    <pc:docChg chg="modSld">
      <pc:chgData name="Vishant Gupta" userId="S::v.gupta@projectobjects.com::d5365941-a612-48a1-a5d3-245f986145e2" providerId="AD" clId="Web-{DD8B4355-3134-41A9-8782-2187A44DA929}" dt="2021-05-07T04:52:26.278" v="3" actId="20577"/>
      <pc:docMkLst>
        <pc:docMk/>
      </pc:docMkLst>
      <pc:sldChg chg="modSp">
        <pc:chgData name="Vishant Gupta" userId="S::v.gupta@projectobjects.com::d5365941-a612-48a1-a5d3-245f986145e2" providerId="AD" clId="Web-{DD8B4355-3134-41A9-8782-2187A44DA929}" dt="2021-05-07T04:52:26.278" v="3" actId="20577"/>
        <pc:sldMkLst>
          <pc:docMk/>
          <pc:sldMk cId="1803507429" sldId="257"/>
        </pc:sldMkLst>
        <pc:spChg chg="mod">
          <ac:chgData name="Vishant Gupta" userId="S::v.gupta@projectobjects.com::d5365941-a612-48a1-a5d3-245f986145e2" providerId="AD" clId="Web-{DD8B4355-3134-41A9-8782-2187A44DA929}" dt="2021-05-07T04:52:26.278" v="3" actId="20577"/>
          <ac:spMkLst>
            <pc:docMk/>
            <pc:sldMk cId="1803507429" sldId="257"/>
            <ac:spMk id="3" creationId="{00000000-0000-0000-0000-000000000000}"/>
          </ac:spMkLst>
        </pc:spChg>
      </pc:sldChg>
    </pc:docChg>
  </pc:docChgLst>
  <pc:docChgLst>
    <pc:chgData name="Guest User" userId="S::urn:spo:anon#8c1d1904e3138e6a28b8414c6df3b5bfc5657f01ebc1d486df0fb67f73f982aa::" providerId="AD" clId="Web-{51B34E1E-6141-80AE-E12A-94E975A0C2E1}"/>
    <pc:docChg chg="addSld delSld modSld modSection">
      <pc:chgData name="Guest User" userId="S::urn:spo:anon#8c1d1904e3138e6a28b8414c6df3b5bfc5657f01ebc1d486df0fb67f73f982aa::" providerId="AD" clId="Web-{51B34E1E-6141-80AE-E12A-94E975A0C2E1}" dt="2021-05-18T04:31:18.168" v="235" actId="20577"/>
      <pc:docMkLst>
        <pc:docMk/>
      </pc:docMkLst>
      <pc:sldChg chg="modSp">
        <pc:chgData name="Guest User" userId="S::urn:spo:anon#8c1d1904e3138e6a28b8414c6df3b5bfc5657f01ebc1d486df0fb67f73f982aa::" providerId="AD" clId="Web-{51B34E1E-6141-80AE-E12A-94E975A0C2E1}" dt="2021-05-18T04:28:26.303" v="159" actId="20577"/>
        <pc:sldMkLst>
          <pc:docMk/>
          <pc:sldMk cId="1487778754" sldId="272"/>
        </pc:sldMkLst>
        <pc:spChg chg="mod">
          <ac:chgData name="Guest User" userId="S::urn:spo:anon#8c1d1904e3138e6a28b8414c6df3b5bfc5657f01ebc1d486df0fb67f73f982aa::" providerId="AD" clId="Web-{51B34E1E-6141-80AE-E12A-94E975A0C2E1}" dt="2021-05-18T04:28:26.303" v="159" actId="20577"/>
          <ac:spMkLst>
            <pc:docMk/>
            <pc:sldMk cId="1487778754" sldId="272"/>
            <ac:spMk id="3" creationId="{00000000-0000-0000-0000-000000000000}"/>
          </ac:spMkLst>
        </pc:spChg>
      </pc:sldChg>
      <pc:sldChg chg="modSp add replId">
        <pc:chgData name="Guest User" userId="S::urn:spo:anon#8c1d1904e3138e6a28b8414c6df3b5bfc5657f01ebc1d486df0fb67f73f982aa::" providerId="AD" clId="Web-{51B34E1E-6141-80AE-E12A-94E975A0C2E1}" dt="2021-05-18T04:31:18.168" v="235" actId="20577"/>
        <pc:sldMkLst>
          <pc:docMk/>
          <pc:sldMk cId="1178659929" sldId="273"/>
        </pc:sldMkLst>
        <pc:spChg chg="mod">
          <ac:chgData name="Guest User" userId="S::urn:spo:anon#8c1d1904e3138e6a28b8414c6df3b5bfc5657f01ebc1d486df0fb67f73f982aa::" providerId="AD" clId="Web-{51B34E1E-6141-80AE-E12A-94E975A0C2E1}" dt="2021-05-18T04:31:18.168" v="235" actId="20577"/>
          <ac:spMkLst>
            <pc:docMk/>
            <pc:sldMk cId="1178659929" sldId="273"/>
            <ac:spMk id="3" creationId="{00000000-0000-0000-0000-000000000000}"/>
          </ac:spMkLst>
        </pc:spChg>
      </pc:sldChg>
      <pc:sldChg chg="del">
        <pc:chgData name="Guest User" userId="S::urn:spo:anon#8c1d1904e3138e6a28b8414c6df3b5bfc5657f01ebc1d486df0fb67f73f982aa::" providerId="AD" clId="Web-{51B34E1E-6141-80AE-E12A-94E975A0C2E1}" dt="2021-05-18T04:24:13.360" v="72"/>
        <pc:sldMkLst>
          <pc:docMk/>
          <pc:sldMk cId="1816454249" sldId="273"/>
        </pc:sldMkLst>
      </pc:sldChg>
    </pc:docChg>
  </pc:docChgLst>
  <pc:docChgLst>
    <pc:chgData name="Guest User" userId="S::urn:spo:anon#69a8f005ecd5831a6d07365fdd1f89632875d45ebac44485681b98acdb3a4cbd::" providerId="AD" clId="Web-{B668C583-0A63-7654-747C-E9D866C19B3B}"/>
    <pc:docChg chg="addSld delSld modSld modSection">
      <pc:chgData name="Guest User" userId="S::urn:spo:anon#69a8f005ecd5831a6d07365fdd1f89632875d45ebac44485681b98acdb3a4cbd::" providerId="AD" clId="Web-{B668C583-0A63-7654-747C-E9D866C19B3B}" dt="2021-05-19T09:39:01.531" v="233" actId="20577"/>
      <pc:docMkLst>
        <pc:docMk/>
      </pc:docMkLst>
      <pc:sldChg chg="addSp delSp modSp add replId">
        <pc:chgData name="Guest User" userId="S::urn:spo:anon#69a8f005ecd5831a6d07365fdd1f89632875d45ebac44485681b98acdb3a4cbd::" providerId="AD" clId="Web-{B668C583-0A63-7654-747C-E9D866C19B3B}" dt="2021-05-19T04:33:39.167" v="177" actId="20577"/>
        <pc:sldMkLst>
          <pc:docMk/>
          <pc:sldMk cId="2506260905" sldId="274"/>
        </pc:sldMkLst>
        <pc:spChg chg="mod">
          <ac:chgData name="Guest User" userId="S::urn:spo:anon#69a8f005ecd5831a6d07365fdd1f89632875d45ebac44485681b98acdb3a4cbd::" providerId="AD" clId="Web-{B668C583-0A63-7654-747C-E9D866C19B3B}" dt="2021-05-19T04:33:39.167" v="177" actId="20577"/>
          <ac:spMkLst>
            <pc:docMk/>
            <pc:sldMk cId="2506260905" sldId="274"/>
            <ac:spMk id="3" creationId="{00000000-0000-0000-0000-000000000000}"/>
          </ac:spMkLst>
        </pc:spChg>
        <pc:spChg chg="mod">
          <ac:chgData name="Guest User" userId="S::urn:spo:anon#69a8f005ecd5831a6d07365fdd1f89632875d45ebac44485681b98acdb3a4cbd::" providerId="AD" clId="Web-{B668C583-0A63-7654-747C-E9D866C19B3B}" dt="2021-05-19T04:16:02.872" v="2" actId="20577"/>
          <ac:spMkLst>
            <pc:docMk/>
            <pc:sldMk cId="2506260905" sldId="274"/>
            <ac:spMk id="4" creationId="{B29D3483-EF35-4844-95C7-007623F9C9E9}"/>
          </ac:spMkLst>
        </pc:spChg>
        <pc:picChg chg="add del mod">
          <ac:chgData name="Guest User" userId="S::urn:spo:anon#69a8f005ecd5831a6d07365fdd1f89632875d45ebac44485681b98acdb3a4cbd::" providerId="AD" clId="Web-{B668C583-0A63-7654-747C-E9D866C19B3B}" dt="2021-05-19T04:22:11.022" v="63"/>
          <ac:picMkLst>
            <pc:docMk/>
            <pc:sldMk cId="2506260905" sldId="274"/>
            <ac:picMk id="6" creationId="{32D1E359-FAE9-4A7C-97A0-B5E8A11A91E6}"/>
          </ac:picMkLst>
        </pc:picChg>
      </pc:sldChg>
      <pc:sldChg chg="modSp add replId">
        <pc:chgData name="Guest User" userId="S::urn:spo:anon#69a8f005ecd5831a6d07365fdd1f89632875d45ebac44485681b98acdb3a4cbd::" providerId="AD" clId="Web-{B668C583-0A63-7654-747C-E9D866C19B3B}" dt="2021-05-19T09:39:01.531" v="233" actId="20577"/>
        <pc:sldMkLst>
          <pc:docMk/>
          <pc:sldMk cId="2820507159" sldId="275"/>
        </pc:sldMkLst>
        <pc:spChg chg="mod">
          <ac:chgData name="Guest User" userId="S::urn:spo:anon#69a8f005ecd5831a6d07365fdd1f89632875d45ebac44485681b98acdb3a4cbd::" providerId="AD" clId="Web-{B668C583-0A63-7654-747C-E9D866C19B3B}" dt="2021-05-19T09:39:01.531" v="233" actId="20577"/>
          <ac:spMkLst>
            <pc:docMk/>
            <pc:sldMk cId="2820507159" sldId="275"/>
            <ac:spMk id="3" creationId="{00000000-0000-0000-0000-000000000000}"/>
          </ac:spMkLst>
        </pc:spChg>
        <pc:spChg chg="mod">
          <ac:chgData name="Guest User" userId="S::urn:spo:anon#69a8f005ecd5831a6d07365fdd1f89632875d45ebac44485681b98acdb3a4cbd::" providerId="AD" clId="Web-{B668C583-0A63-7654-747C-E9D866C19B3B}" dt="2021-05-19T08:56:40.389" v="226" actId="20577"/>
          <ac:spMkLst>
            <pc:docMk/>
            <pc:sldMk cId="2820507159" sldId="275"/>
            <ac:spMk id="4" creationId="{B29D3483-EF35-4844-95C7-007623F9C9E9}"/>
          </ac:spMkLst>
        </pc:spChg>
      </pc:sldChg>
      <pc:sldChg chg="addSp delSp modSp add del mod replId setBg setFolMasterObjs">
        <pc:chgData name="Guest User" userId="S::urn:spo:anon#69a8f005ecd5831a6d07365fdd1f89632875d45ebac44485681b98acdb3a4cbd::" providerId="AD" clId="Web-{B668C583-0A63-7654-747C-E9D866C19B3B}" dt="2021-05-19T08:21:15.117" v="208"/>
        <pc:sldMkLst>
          <pc:docMk/>
          <pc:sldMk cId="2922549758" sldId="276"/>
        </pc:sldMkLst>
        <pc:spChg chg="mod ord">
          <ac:chgData name="Guest User" userId="S::urn:spo:anon#69a8f005ecd5831a6d07365fdd1f89632875d45ebac44485681b98acdb3a4cbd::" providerId="AD" clId="Web-{B668C583-0A63-7654-747C-E9D866C19B3B}" dt="2021-05-19T08:19:28.313" v="190"/>
          <ac:spMkLst>
            <pc:docMk/>
            <pc:sldMk cId="2922549758" sldId="276"/>
            <ac:spMk id="3" creationId="{00000000-0000-0000-0000-000000000000}"/>
          </ac:spMkLst>
        </pc:spChg>
        <pc:spChg chg="mod ord">
          <ac:chgData name="Guest User" userId="S::urn:spo:anon#69a8f005ecd5831a6d07365fdd1f89632875d45ebac44485681b98acdb3a4cbd::" providerId="AD" clId="Web-{B668C583-0A63-7654-747C-E9D866C19B3B}" dt="2021-05-19T08:19:28.313" v="190"/>
          <ac:spMkLst>
            <pc:docMk/>
            <pc:sldMk cId="2922549758" sldId="276"/>
            <ac:spMk id="4" creationId="{B29D3483-EF35-4844-95C7-007623F9C9E9}"/>
          </ac:spMkLst>
        </pc:spChg>
        <pc:spChg chg="add del">
          <ac:chgData name="Guest User" userId="S::urn:spo:anon#69a8f005ecd5831a6d07365fdd1f89632875d45ebac44485681b98acdb3a4cbd::" providerId="AD" clId="Web-{B668C583-0A63-7654-747C-E9D866C19B3B}" dt="2021-05-19T08:19:28.313" v="190"/>
          <ac:spMkLst>
            <pc:docMk/>
            <pc:sldMk cId="2922549758" sldId="276"/>
            <ac:spMk id="14" creationId="{5E39A796-BE83-48B1-B33F-35C4A32AAB57}"/>
          </ac:spMkLst>
        </pc:spChg>
        <pc:spChg chg="add del">
          <ac:chgData name="Guest User" userId="S::urn:spo:anon#69a8f005ecd5831a6d07365fdd1f89632875d45ebac44485681b98acdb3a4cbd::" providerId="AD" clId="Web-{B668C583-0A63-7654-747C-E9D866C19B3B}" dt="2021-05-19T08:19:05.312" v="188"/>
          <ac:spMkLst>
            <pc:docMk/>
            <pc:sldMk cId="2922549758" sldId="276"/>
            <ac:spMk id="17" creationId="{1A95671B-3CC6-4792-9114-B74FAEA224E6}"/>
          </ac:spMkLst>
        </pc:spChg>
        <pc:spChg chg="add del">
          <ac:chgData name="Guest User" userId="S::urn:spo:anon#69a8f005ecd5831a6d07365fdd1f89632875d45ebac44485681b98acdb3a4cbd::" providerId="AD" clId="Web-{B668C583-0A63-7654-747C-E9D866C19B3B}" dt="2021-05-19T08:19:28.313" v="190"/>
          <ac:spMkLst>
            <pc:docMk/>
            <pc:sldMk cId="2922549758" sldId="276"/>
            <ac:spMk id="19" creationId="{72F84B47-E267-4194-8194-831DB7B5547F}"/>
          </ac:spMkLst>
        </pc:spChg>
        <pc:picChg chg="mod">
          <ac:chgData name="Guest User" userId="S::urn:spo:anon#69a8f005ecd5831a6d07365fdd1f89632875d45ebac44485681b98acdb3a4cbd::" providerId="AD" clId="Web-{B668C583-0A63-7654-747C-E9D866C19B3B}" dt="2021-05-19T08:19:28.313" v="190"/>
          <ac:picMkLst>
            <pc:docMk/>
            <pc:sldMk cId="2922549758" sldId="276"/>
            <ac:picMk id="2" creationId="{00000000-0000-0000-0000-000000000000}"/>
          </ac:picMkLst>
        </pc:picChg>
        <pc:picChg chg="add del mod ord">
          <ac:chgData name="Guest User" userId="S::urn:spo:anon#69a8f005ecd5831a6d07365fdd1f89632875d45ebac44485681b98acdb3a4cbd::" providerId="AD" clId="Web-{B668C583-0A63-7654-747C-E9D866C19B3B}" dt="2021-05-19T08:19:31.626" v="191"/>
          <ac:picMkLst>
            <pc:docMk/>
            <pc:sldMk cId="2922549758" sldId="276"/>
            <ac:picMk id="6" creationId="{1754E1CB-6B88-47DC-8930-CA795FABFE7B}"/>
          </ac:picMkLst>
        </pc:picChg>
        <pc:picChg chg="add del mod">
          <ac:chgData name="Guest User" userId="S::urn:spo:anon#69a8f005ecd5831a6d07365fdd1f89632875d45ebac44485681b98acdb3a4cbd::" providerId="AD" clId="Web-{B668C583-0A63-7654-747C-E9D866C19B3B}" dt="2021-05-19T08:20:37.568" v="195"/>
          <ac:picMkLst>
            <pc:docMk/>
            <pc:sldMk cId="2922549758" sldId="276"/>
            <ac:picMk id="7" creationId="{67F938EA-57A0-4A9B-9B08-CDF5717DA97C}"/>
          </ac:picMkLst>
        </pc:picChg>
      </pc:sldChg>
      <pc:sldChg chg="modSp add del replId">
        <pc:chgData name="Guest User" userId="S::urn:spo:anon#69a8f005ecd5831a6d07365fdd1f89632875d45ebac44485681b98acdb3a4cbd::" providerId="AD" clId="Web-{B668C583-0A63-7654-747C-E9D866C19B3B}" dt="2021-05-19T08:21:15.117" v="206"/>
        <pc:sldMkLst>
          <pc:docMk/>
          <pc:sldMk cId="506966896" sldId="277"/>
        </pc:sldMkLst>
        <pc:spChg chg="mod">
          <ac:chgData name="Guest User" userId="S::urn:spo:anon#69a8f005ecd5831a6d07365fdd1f89632875d45ebac44485681b98acdb3a4cbd::" providerId="AD" clId="Web-{B668C583-0A63-7654-747C-E9D866C19B3B}" dt="2021-05-19T08:18:18.059" v="185" actId="20577"/>
          <ac:spMkLst>
            <pc:docMk/>
            <pc:sldMk cId="506966896" sldId="277"/>
            <ac:spMk id="3" creationId="{00000000-0000-0000-0000-000000000000}"/>
          </ac:spMkLst>
        </pc:spChg>
      </pc:sldChg>
      <pc:sldChg chg="addSp delSp modSp add del replId">
        <pc:chgData name="Guest User" userId="S::urn:spo:anon#69a8f005ecd5831a6d07365fdd1f89632875d45ebac44485681b98acdb3a4cbd::" providerId="AD" clId="Web-{B668C583-0A63-7654-747C-E9D866C19B3B}" dt="2021-05-19T08:21:15.117" v="207"/>
        <pc:sldMkLst>
          <pc:docMk/>
          <pc:sldMk cId="1287958925" sldId="278"/>
        </pc:sldMkLst>
        <pc:spChg chg="mod">
          <ac:chgData name="Guest User" userId="S::urn:spo:anon#69a8f005ecd5831a6d07365fdd1f89632875d45ebac44485681b98acdb3a4cbd::" providerId="AD" clId="Web-{B668C583-0A63-7654-747C-E9D866C19B3B}" dt="2021-05-19T08:20:43.771" v="198" actId="20577"/>
          <ac:spMkLst>
            <pc:docMk/>
            <pc:sldMk cId="1287958925" sldId="278"/>
            <ac:spMk id="3" creationId="{00000000-0000-0000-0000-000000000000}"/>
          </ac:spMkLst>
        </pc:spChg>
        <pc:picChg chg="add del mod">
          <ac:chgData name="Guest User" userId="S::urn:spo:anon#69a8f005ecd5831a6d07365fdd1f89632875d45ebac44485681b98acdb3a4cbd::" providerId="AD" clId="Web-{B668C583-0A63-7654-747C-E9D866C19B3B}" dt="2021-05-19T08:20:59.522" v="200"/>
          <ac:picMkLst>
            <pc:docMk/>
            <pc:sldMk cId="1287958925" sldId="278"/>
            <ac:picMk id="6" creationId="{2590C297-56C1-4230-93EE-A36718DD10B2}"/>
          </ac:picMkLst>
        </pc:picChg>
        <pc:picChg chg="add mod">
          <ac:chgData name="Guest User" userId="S::urn:spo:anon#69a8f005ecd5831a6d07365fdd1f89632875d45ebac44485681b98acdb3a4cbd::" providerId="AD" clId="Web-{B668C583-0A63-7654-747C-E9D866C19B3B}" dt="2021-05-19T08:21:08.366" v="205" actId="14100"/>
          <ac:picMkLst>
            <pc:docMk/>
            <pc:sldMk cId="1287958925" sldId="278"/>
            <ac:picMk id="7" creationId="{833D456E-3124-4B53-9206-DB86C695D5FC}"/>
          </ac:picMkLst>
        </pc:picChg>
      </pc:sldChg>
    </pc:docChg>
  </pc:docChgLst>
  <pc:docChgLst>
    <pc:chgData name="Amrit Raj Singh" userId="S::amrit.singh@projectobjects.com::02e7635e-fd64-4c1c-95dd-1be85845cd49" providerId="AD" clId="Web-{86985A64-DE4D-4892-B143-B9D14ED0C9EB}"/>
    <pc:docChg chg="modSld">
      <pc:chgData name="Amrit Raj Singh" userId="S::amrit.singh@projectobjects.com::02e7635e-fd64-4c1c-95dd-1be85845cd49" providerId="AD" clId="Web-{86985A64-DE4D-4892-B143-B9D14ED0C9EB}" dt="2021-05-07T04:50:12.639" v="416" actId="20577"/>
      <pc:docMkLst>
        <pc:docMk/>
      </pc:docMkLst>
      <pc:sldChg chg="modSp">
        <pc:chgData name="Amrit Raj Singh" userId="S::amrit.singh@projectobjects.com::02e7635e-fd64-4c1c-95dd-1be85845cd49" providerId="AD" clId="Web-{86985A64-DE4D-4892-B143-B9D14ED0C9EB}" dt="2021-05-07T04:50:12.639" v="416" actId="20577"/>
        <pc:sldMkLst>
          <pc:docMk/>
          <pc:sldMk cId="1803507429" sldId="257"/>
        </pc:sldMkLst>
        <pc:spChg chg="mod">
          <ac:chgData name="Amrit Raj Singh" userId="S::amrit.singh@projectobjects.com::02e7635e-fd64-4c1c-95dd-1be85845cd49" providerId="AD" clId="Web-{86985A64-DE4D-4892-B143-B9D14ED0C9EB}" dt="2021-05-07T04:50:12.639" v="416" actId="20577"/>
          <ac:spMkLst>
            <pc:docMk/>
            <pc:sldMk cId="1803507429" sldId="257"/>
            <ac:spMk id="3" creationId="{00000000-0000-0000-0000-000000000000}"/>
          </ac:spMkLst>
        </pc:spChg>
      </pc:sldChg>
    </pc:docChg>
  </pc:docChgLst>
  <pc:docChgLst>
    <pc:chgData name="Guest User" userId="S::urn:spo:anon#8c1d1904e3138e6a28b8414c6df3b5bfc5657f01ebc1d486df0fb67f73f982aa::" providerId="AD" clId="Web-{F333D633-6C67-B24F-4A31-8CC5DDACD8D2}"/>
    <pc:docChg chg="addSld modSld modSection">
      <pc:chgData name="Guest User" userId="S::urn:spo:anon#8c1d1904e3138e6a28b8414c6df3b5bfc5657f01ebc1d486df0fb67f73f982aa::" providerId="AD" clId="Web-{F333D633-6C67-B24F-4A31-8CC5DDACD8D2}" dt="2021-05-20T04:29:35.851" v="331" actId="20577"/>
      <pc:docMkLst>
        <pc:docMk/>
      </pc:docMkLst>
      <pc:sldChg chg="modSp add replId">
        <pc:chgData name="Guest User" userId="S::urn:spo:anon#8c1d1904e3138e6a28b8414c6df3b5bfc5657f01ebc1d486df0fb67f73f982aa::" providerId="AD" clId="Web-{F333D633-6C67-B24F-4A31-8CC5DDACD8D2}" dt="2021-05-20T04:21:41.499" v="176" actId="20577"/>
        <pc:sldMkLst>
          <pc:docMk/>
          <pc:sldMk cId="1243779912" sldId="276"/>
        </pc:sldMkLst>
        <pc:spChg chg="mod">
          <ac:chgData name="Guest User" userId="S::urn:spo:anon#8c1d1904e3138e6a28b8414c6df3b5bfc5657f01ebc1d486df0fb67f73f982aa::" providerId="AD" clId="Web-{F333D633-6C67-B24F-4A31-8CC5DDACD8D2}" dt="2021-05-20T04:21:33.218" v="172" actId="20577"/>
          <ac:spMkLst>
            <pc:docMk/>
            <pc:sldMk cId="1243779912" sldId="276"/>
            <ac:spMk id="3" creationId="{00000000-0000-0000-0000-000000000000}"/>
          </ac:spMkLst>
        </pc:spChg>
        <pc:spChg chg="mod">
          <ac:chgData name="Guest User" userId="S::urn:spo:anon#8c1d1904e3138e6a28b8414c6df3b5bfc5657f01ebc1d486df0fb67f73f982aa::" providerId="AD" clId="Web-{F333D633-6C67-B24F-4A31-8CC5DDACD8D2}" dt="2021-05-20T04:21:41.499" v="176" actId="20577"/>
          <ac:spMkLst>
            <pc:docMk/>
            <pc:sldMk cId="1243779912" sldId="276"/>
            <ac:spMk id="4" creationId="{B29D3483-EF35-4844-95C7-007623F9C9E9}"/>
          </ac:spMkLst>
        </pc:spChg>
      </pc:sldChg>
      <pc:sldChg chg="modSp add replId">
        <pc:chgData name="Guest User" userId="S::urn:spo:anon#8c1d1904e3138e6a28b8414c6df3b5bfc5657f01ebc1d486df0fb67f73f982aa::" providerId="AD" clId="Web-{F333D633-6C67-B24F-4A31-8CC5DDACD8D2}" dt="2021-05-20T04:29:35.851" v="331" actId="20577"/>
        <pc:sldMkLst>
          <pc:docMk/>
          <pc:sldMk cId="2161224544" sldId="277"/>
        </pc:sldMkLst>
        <pc:spChg chg="mod">
          <ac:chgData name="Guest User" userId="S::urn:spo:anon#8c1d1904e3138e6a28b8414c6df3b5bfc5657f01ebc1d486df0fb67f73f982aa::" providerId="AD" clId="Web-{F333D633-6C67-B24F-4A31-8CC5DDACD8D2}" dt="2021-05-20T04:29:35.851" v="331" actId="20577"/>
          <ac:spMkLst>
            <pc:docMk/>
            <pc:sldMk cId="2161224544" sldId="277"/>
            <ac:spMk id="3" creationId="{00000000-0000-0000-0000-000000000000}"/>
          </ac:spMkLst>
        </pc:spChg>
        <pc:spChg chg="mod">
          <ac:chgData name="Guest User" userId="S::urn:spo:anon#8c1d1904e3138e6a28b8414c6df3b5bfc5657f01ebc1d486df0fb67f73f982aa::" providerId="AD" clId="Web-{F333D633-6C67-B24F-4A31-8CC5DDACD8D2}" dt="2021-05-20T04:21:45.030" v="177" actId="20577"/>
          <ac:spMkLst>
            <pc:docMk/>
            <pc:sldMk cId="2161224544" sldId="277"/>
            <ac:spMk id="4" creationId="{B29D3483-EF35-4844-95C7-007623F9C9E9}"/>
          </ac:spMkLst>
        </pc:spChg>
      </pc:sldChg>
    </pc:docChg>
  </pc:docChgLst>
  <pc:docChgLst>
    <pc:chgData clId="Web-{DD8B4355-3134-41A9-8782-2187A44DA929}"/>
    <pc:docChg chg="modSld">
      <pc:chgData name="" userId="" providerId="" clId="Web-{DD8B4355-3134-41A9-8782-2187A44DA929}" dt="2021-05-07T04:51:33.777" v="1" actId="20577"/>
      <pc:docMkLst>
        <pc:docMk/>
      </pc:docMkLst>
      <pc:sldChg chg="modSp">
        <pc:chgData name="" userId="" providerId="" clId="Web-{DD8B4355-3134-41A9-8782-2187A44DA929}" dt="2021-05-07T04:51:33.777" v="1" actId="20577"/>
        <pc:sldMkLst>
          <pc:docMk/>
          <pc:sldMk cId="1803507429" sldId="257"/>
        </pc:sldMkLst>
        <pc:spChg chg="mod">
          <ac:chgData name="" userId="" providerId="" clId="Web-{DD8B4355-3134-41A9-8782-2187A44DA929}" dt="2021-05-07T04:51:33.777" v="1" actId="20577"/>
          <ac:spMkLst>
            <pc:docMk/>
            <pc:sldMk cId="1803507429" sldId="257"/>
            <ac:spMk id="3" creationId="{00000000-0000-0000-0000-000000000000}"/>
          </ac:spMkLst>
        </pc:spChg>
      </pc:sldChg>
    </pc:docChg>
  </pc:docChgLst>
  <pc:docChgLst>
    <pc:chgData name="Guest User" userId="S::urn:spo:anon#e6dc997fff8d9353a7a390a4cde0cc8cbf6dcc2fdd0afabe0a76e786a8ceb175::" providerId="AD" clId="Web-{09E0F9A6-9F55-1073-83A1-B9B35272003D}"/>
    <pc:docChg chg="addSld modSld modSection">
      <pc:chgData name="Guest User" userId="S::urn:spo:anon#e6dc997fff8d9353a7a390a4cde0cc8cbf6dcc2fdd0afabe0a76e786a8ceb175::" providerId="AD" clId="Web-{09E0F9A6-9F55-1073-83A1-B9B35272003D}" dt="2021-05-24T04:28:55.893" v="240" actId="20577"/>
      <pc:docMkLst>
        <pc:docMk/>
      </pc:docMkLst>
      <pc:sldChg chg="modSp add replId">
        <pc:chgData name="Guest User" userId="S::urn:spo:anon#e6dc997fff8d9353a7a390a4cde0cc8cbf6dcc2fdd0afabe0a76e786a8ceb175::" providerId="AD" clId="Web-{09E0F9A6-9F55-1073-83A1-B9B35272003D}" dt="2021-05-24T04:28:55.893" v="240" actId="20577"/>
        <pc:sldMkLst>
          <pc:docMk/>
          <pc:sldMk cId="4181920147" sldId="279"/>
        </pc:sldMkLst>
        <pc:spChg chg="mod">
          <ac:chgData name="Guest User" userId="S::urn:spo:anon#e6dc997fff8d9353a7a390a4cde0cc8cbf6dcc2fdd0afabe0a76e786a8ceb175::" providerId="AD" clId="Web-{09E0F9A6-9F55-1073-83A1-B9B35272003D}" dt="2021-05-24T04:28:55.893" v="240" actId="20577"/>
          <ac:spMkLst>
            <pc:docMk/>
            <pc:sldMk cId="4181920147" sldId="279"/>
            <ac:spMk id="3" creationId="{00000000-0000-0000-0000-000000000000}"/>
          </ac:spMkLst>
        </pc:spChg>
        <pc:spChg chg="mod">
          <ac:chgData name="Guest User" userId="S::urn:spo:anon#e6dc997fff8d9353a7a390a4cde0cc8cbf6dcc2fdd0afabe0a76e786a8ceb175::" providerId="AD" clId="Web-{09E0F9A6-9F55-1073-83A1-B9B35272003D}" dt="2021-05-24T04:21:57.119" v="4" actId="20577"/>
          <ac:spMkLst>
            <pc:docMk/>
            <pc:sldMk cId="4181920147" sldId="279"/>
            <ac:spMk id="4" creationId="{B29D3483-EF35-4844-95C7-007623F9C9E9}"/>
          </ac:spMkLst>
        </pc:spChg>
      </pc:sldChg>
      <pc:sldChg chg="modSp add replId">
        <pc:chgData name="Guest User" userId="S::urn:spo:anon#e6dc997fff8d9353a7a390a4cde0cc8cbf6dcc2fdd0afabe0a76e786a8ceb175::" providerId="AD" clId="Web-{09E0F9A6-9F55-1073-83A1-B9B35272003D}" dt="2021-05-24T04:27:53.345" v="209" actId="20577"/>
        <pc:sldMkLst>
          <pc:docMk/>
          <pc:sldMk cId="485889428" sldId="280"/>
        </pc:sldMkLst>
        <pc:spChg chg="mod">
          <ac:chgData name="Guest User" userId="S::urn:spo:anon#e6dc997fff8d9353a7a390a4cde0cc8cbf6dcc2fdd0afabe0a76e786a8ceb175::" providerId="AD" clId="Web-{09E0F9A6-9F55-1073-83A1-B9B35272003D}" dt="2021-05-24T04:27:53.345" v="209" actId="20577"/>
          <ac:spMkLst>
            <pc:docMk/>
            <pc:sldMk cId="485889428" sldId="280"/>
            <ac:spMk id="3" creationId="{00000000-0000-0000-0000-000000000000}"/>
          </ac:spMkLst>
        </pc:spChg>
      </pc:sldChg>
    </pc:docChg>
  </pc:docChgLst>
  <pc:docChgLst>
    <pc:chgData name="Guest User" userId="S::urn:spo:anon#69a8f005ecd5831a6d07365fdd1f89632875d45ebac44485681b98acdb3a4cbd::" providerId="AD" clId="Web-{CFDFE79D-E1AD-5BD3-FB3F-16DD09183247}"/>
    <pc:docChg chg="modSld">
      <pc:chgData name="Guest User" userId="S::urn:spo:anon#69a8f005ecd5831a6d07365fdd1f89632875d45ebac44485681b98acdb3a4cbd::" providerId="AD" clId="Web-{CFDFE79D-E1AD-5BD3-FB3F-16DD09183247}" dt="2021-05-14T06:01:33.888" v="130" actId="20577"/>
      <pc:docMkLst>
        <pc:docMk/>
      </pc:docMkLst>
      <pc:sldChg chg="modSp">
        <pc:chgData name="Guest User" userId="S::urn:spo:anon#69a8f005ecd5831a6d07365fdd1f89632875d45ebac44485681b98acdb3a4cbd::" providerId="AD" clId="Web-{CFDFE79D-E1AD-5BD3-FB3F-16DD09183247}" dt="2021-05-14T05:58:18.086" v="77" actId="20577"/>
        <pc:sldMkLst>
          <pc:docMk/>
          <pc:sldMk cId="3557438184" sldId="265"/>
        </pc:sldMkLst>
        <pc:spChg chg="mod">
          <ac:chgData name="Guest User" userId="S::urn:spo:anon#69a8f005ecd5831a6d07365fdd1f89632875d45ebac44485681b98acdb3a4cbd::" providerId="AD" clId="Web-{CFDFE79D-E1AD-5BD3-FB3F-16DD09183247}" dt="2021-05-14T05:58:18.086" v="77" actId="20577"/>
          <ac:spMkLst>
            <pc:docMk/>
            <pc:sldMk cId="3557438184" sldId="265"/>
            <ac:spMk id="3" creationId="{00000000-0000-0000-0000-000000000000}"/>
          </ac:spMkLst>
        </pc:spChg>
      </pc:sldChg>
      <pc:sldChg chg="modSp">
        <pc:chgData name="Guest User" userId="S::urn:spo:anon#69a8f005ecd5831a6d07365fdd1f89632875d45ebac44485681b98acdb3a4cbd::" providerId="AD" clId="Web-{CFDFE79D-E1AD-5BD3-FB3F-16DD09183247}" dt="2021-05-14T06:01:33.888" v="130" actId="20577"/>
        <pc:sldMkLst>
          <pc:docMk/>
          <pc:sldMk cId="1199439644" sldId="266"/>
        </pc:sldMkLst>
        <pc:spChg chg="mod">
          <ac:chgData name="Guest User" userId="S::urn:spo:anon#69a8f005ecd5831a6d07365fdd1f89632875d45ebac44485681b98acdb3a4cbd::" providerId="AD" clId="Web-{CFDFE79D-E1AD-5BD3-FB3F-16DD09183247}" dt="2021-05-14T06:01:33.888" v="130" actId="20577"/>
          <ac:spMkLst>
            <pc:docMk/>
            <pc:sldMk cId="1199439644" sldId="266"/>
            <ac:spMk id="3" creationId="{00000000-0000-0000-0000-000000000000}"/>
          </ac:spMkLst>
        </pc:spChg>
      </pc:sldChg>
    </pc:docChg>
  </pc:docChgLst>
  <pc:docChgLst>
    <pc:chgData name="Guest User" userId="S::urn:spo:anon#8c1d1904e3138e6a28b8414c6df3b5bfc5657f01ebc1d486df0fb67f73f982aa::" providerId="AD" clId="Web-{56BAD300-56A4-5C2E-792B-8D29D22619E7}"/>
    <pc:docChg chg="addSld modSld sldOrd modSection">
      <pc:chgData name="Guest User" userId="S::urn:spo:anon#8c1d1904e3138e6a28b8414c6df3b5bfc5657f01ebc1d486df0fb67f73f982aa::" providerId="AD" clId="Web-{56BAD300-56A4-5C2E-792B-8D29D22619E7}" dt="2021-05-17T08:01:05.814" v="417" actId="20577"/>
      <pc:docMkLst>
        <pc:docMk/>
      </pc:docMkLst>
      <pc:sldChg chg="modSp ord">
        <pc:chgData name="Guest User" userId="S::urn:spo:anon#8c1d1904e3138e6a28b8414c6df3b5bfc5657f01ebc1d486df0fb67f73f982aa::" providerId="AD" clId="Web-{56BAD300-56A4-5C2E-792B-8D29D22619E7}" dt="2021-05-17T04:33:02.765" v="393" actId="20577"/>
        <pc:sldMkLst>
          <pc:docMk/>
          <pc:sldMk cId="3557438184" sldId="265"/>
        </pc:sldMkLst>
        <pc:spChg chg="mod">
          <ac:chgData name="Guest User" userId="S::urn:spo:anon#8c1d1904e3138e6a28b8414c6df3b5bfc5657f01ebc1d486df0fb67f73f982aa::" providerId="AD" clId="Web-{56BAD300-56A4-5C2E-792B-8D29D22619E7}" dt="2021-05-17T04:33:02.765" v="393" actId="20577"/>
          <ac:spMkLst>
            <pc:docMk/>
            <pc:sldMk cId="3557438184" sldId="265"/>
            <ac:spMk id="3" creationId="{00000000-0000-0000-0000-000000000000}"/>
          </ac:spMkLst>
        </pc:spChg>
        <pc:spChg chg="mod">
          <ac:chgData name="Guest User" userId="S::urn:spo:anon#8c1d1904e3138e6a28b8414c6df3b5bfc5657f01ebc1d486df0fb67f73f982aa::" providerId="AD" clId="Web-{56BAD300-56A4-5C2E-792B-8D29D22619E7}" dt="2021-05-17T03:58:28.064" v="5" actId="20577"/>
          <ac:spMkLst>
            <pc:docMk/>
            <pc:sldMk cId="3557438184" sldId="265"/>
            <ac:spMk id="4" creationId="{B29D3483-EF35-4844-95C7-007623F9C9E9}"/>
          </ac:spMkLst>
        </pc:spChg>
      </pc:sldChg>
      <pc:sldChg chg="add replId">
        <pc:chgData name="Guest User" userId="S::urn:spo:anon#8c1d1904e3138e6a28b8414c6df3b5bfc5657f01ebc1d486df0fb67f73f982aa::" providerId="AD" clId="Web-{56BAD300-56A4-5C2E-792B-8D29D22619E7}" dt="2021-05-17T03:57:02.200" v="0"/>
        <pc:sldMkLst>
          <pc:docMk/>
          <pc:sldMk cId="2923660410" sldId="268"/>
        </pc:sldMkLst>
      </pc:sldChg>
      <pc:sldChg chg="addSp delSp modSp add mod replId setBg setFolMasterObjs">
        <pc:chgData name="Guest User" userId="S::urn:spo:anon#8c1d1904e3138e6a28b8414c6df3b5bfc5657f01ebc1d486df0fb67f73f982aa::" providerId="AD" clId="Web-{56BAD300-56A4-5C2E-792B-8D29D22619E7}" dt="2021-05-17T04:29:39.871" v="336" actId="20577"/>
        <pc:sldMkLst>
          <pc:docMk/>
          <pc:sldMk cId="901665" sldId="269"/>
        </pc:sldMkLst>
        <pc:spChg chg="mod ord">
          <ac:chgData name="Guest User" userId="S::urn:spo:anon#8c1d1904e3138e6a28b8414c6df3b5bfc5657f01ebc1d486df0fb67f73f982aa::" providerId="AD" clId="Web-{56BAD300-56A4-5C2E-792B-8D29D22619E7}" dt="2021-05-17T04:29:39.871" v="336" actId="20577"/>
          <ac:spMkLst>
            <pc:docMk/>
            <pc:sldMk cId="901665" sldId="269"/>
            <ac:spMk id="3" creationId="{00000000-0000-0000-0000-000000000000}"/>
          </ac:spMkLst>
        </pc:spChg>
        <pc:spChg chg="mod ord">
          <ac:chgData name="Guest User" userId="S::urn:spo:anon#8c1d1904e3138e6a28b8414c6df3b5bfc5657f01ebc1d486df0fb67f73f982aa::" providerId="AD" clId="Web-{56BAD300-56A4-5C2E-792B-8D29D22619E7}" dt="2021-05-17T04:25:06.589" v="266"/>
          <ac:spMkLst>
            <pc:docMk/>
            <pc:sldMk cId="901665" sldId="269"/>
            <ac:spMk id="4" creationId="{B29D3483-EF35-4844-95C7-007623F9C9E9}"/>
          </ac:spMkLst>
        </pc:spChg>
        <pc:spChg chg="add del">
          <ac:chgData name="Guest User" userId="S::urn:spo:anon#8c1d1904e3138e6a28b8414c6df3b5bfc5657f01ebc1d486df0fb67f73f982aa::" providerId="AD" clId="Web-{56BAD300-56A4-5C2E-792B-8D29D22619E7}" dt="2021-05-17T04:25:06.589" v="266"/>
          <ac:spMkLst>
            <pc:docMk/>
            <pc:sldMk cId="901665" sldId="269"/>
            <ac:spMk id="14" creationId="{5E39A796-BE83-48B1-B33F-35C4A32AAB57}"/>
          </ac:spMkLst>
        </pc:spChg>
        <pc:spChg chg="add del">
          <ac:chgData name="Guest User" userId="S::urn:spo:anon#8c1d1904e3138e6a28b8414c6df3b5bfc5657f01ebc1d486df0fb67f73f982aa::" providerId="AD" clId="Web-{56BAD300-56A4-5C2E-792B-8D29D22619E7}" dt="2021-05-17T04:24:55.229" v="264"/>
          <ac:spMkLst>
            <pc:docMk/>
            <pc:sldMk cId="901665" sldId="269"/>
            <ac:spMk id="17" creationId="{1A95671B-3CC6-4792-9114-B74FAEA224E6}"/>
          </ac:spMkLst>
        </pc:spChg>
        <pc:spChg chg="add del">
          <ac:chgData name="Guest User" userId="S::urn:spo:anon#8c1d1904e3138e6a28b8414c6df3b5bfc5657f01ebc1d486df0fb67f73f982aa::" providerId="AD" clId="Web-{56BAD300-56A4-5C2E-792B-8D29D22619E7}" dt="2021-05-17T04:25:06.589" v="266"/>
          <ac:spMkLst>
            <pc:docMk/>
            <pc:sldMk cId="901665" sldId="269"/>
            <ac:spMk id="19" creationId="{72F84B47-E267-4194-8194-831DB7B5547F}"/>
          </ac:spMkLst>
        </pc:spChg>
        <pc:picChg chg="mod">
          <ac:chgData name="Guest User" userId="S::urn:spo:anon#8c1d1904e3138e6a28b8414c6df3b5bfc5657f01ebc1d486df0fb67f73f982aa::" providerId="AD" clId="Web-{56BAD300-56A4-5C2E-792B-8D29D22619E7}" dt="2021-05-17T04:25:06.589" v="266"/>
          <ac:picMkLst>
            <pc:docMk/>
            <pc:sldMk cId="901665" sldId="269"/>
            <ac:picMk id="2" creationId="{00000000-0000-0000-0000-000000000000}"/>
          </ac:picMkLst>
        </pc:picChg>
        <pc:picChg chg="add del mod">
          <ac:chgData name="Guest User" userId="S::urn:spo:anon#8c1d1904e3138e6a28b8414c6df3b5bfc5657f01ebc1d486df0fb67f73f982aa::" providerId="AD" clId="Web-{56BAD300-56A4-5C2E-792B-8D29D22619E7}" dt="2021-05-17T04:24:44.588" v="261"/>
          <ac:picMkLst>
            <pc:docMk/>
            <pc:sldMk cId="901665" sldId="269"/>
            <ac:picMk id="6" creationId="{97ACB2E5-6EFE-4108-8A90-EB55D527130F}"/>
          </ac:picMkLst>
        </pc:picChg>
        <pc:picChg chg="add del mod ord">
          <ac:chgData name="Guest User" userId="S::urn:spo:anon#8c1d1904e3138e6a28b8414c6df3b5bfc5657f01ebc1d486df0fb67f73f982aa::" providerId="AD" clId="Web-{56BAD300-56A4-5C2E-792B-8D29D22619E7}" dt="2021-05-17T04:25:07.918" v="267"/>
          <ac:picMkLst>
            <pc:docMk/>
            <pc:sldMk cId="901665" sldId="269"/>
            <ac:picMk id="7" creationId="{285290B2-480D-4D31-AEF2-A9D1B655AB20}"/>
          </ac:picMkLst>
        </pc:picChg>
      </pc:sldChg>
      <pc:sldChg chg="addSp delSp modSp add mod replId setBg setFolMasterObjs">
        <pc:chgData name="Guest User" userId="S::urn:spo:anon#8c1d1904e3138e6a28b8414c6df3b5bfc5657f01ebc1d486df0fb67f73f982aa::" providerId="AD" clId="Web-{56BAD300-56A4-5C2E-792B-8D29D22619E7}" dt="2021-05-17T04:26:27.500" v="301" actId="20577"/>
        <pc:sldMkLst>
          <pc:docMk/>
          <pc:sldMk cId="1295611719" sldId="270"/>
        </pc:sldMkLst>
        <pc:spChg chg="mod ord">
          <ac:chgData name="Guest User" userId="S::urn:spo:anon#8c1d1904e3138e6a28b8414c6df3b5bfc5657f01ebc1d486df0fb67f73f982aa::" providerId="AD" clId="Web-{56BAD300-56A4-5C2E-792B-8D29D22619E7}" dt="2021-05-17T04:25:51.514" v="296"/>
          <ac:spMkLst>
            <pc:docMk/>
            <pc:sldMk cId="1295611719" sldId="270"/>
            <ac:spMk id="3" creationId="{00000000-0000-0000-0000-000000000000}"/>
          </ac:spMkLst>
        </pc:spChg>
        <pc:spChg chg="mod ord">
          <ac:chgData name="Guest User" userId="S::urn:spo:anon#8c1d1904e3138e6a28b8414c6df3b5bfc5657f01ebc1d486df0fb67f73f982aa::" providerId="AD" clId="Web-{56BAD300-56A4-5C2E-792B-8D29D22619E7}" dt="2021-05-17T04:26:27.500" v="301" actId="20577"/>
          <ac:spMkLst>
            <pc:docMk/>
            <pc:sldMk cId="1295611719" sldId="270"/>
            <ac:spMk id="4" creationId="{B29D3483-EF35-4844-95C7-007623F9C9E9}"/>
          </ac:spMkLst>
        </pc:spChg>
        <pc:spChg chg="add del">
          <ac:chgData name="Guest User" userId="S::urn:spo:anon#8c1d1904e3138e6a28b8414c6df3b5bfc5657f01ebc1d486df0fb67f73f982aa::" providerId="AD" clId="Web-{56BAD300-56A4-5C2E-792B-8D29D22619E7}" dt="2021-05-17T04:25:51.514" v="296"/>
          <ac:spMkLst>
            <pc:docMk/>
            <pc:sldMk cId="1295611719" sldId="270"/>
            <ac:spMk id="17" creationId="{5E39A796-BE83-48B1-B33F-35C4A32AAB57}"/>
          </ac:spMkLst>
        </pc:spChg>
        <pc:spChg chg="add del">
          <ac:chgData name="Guest User" userId="S::urn:spo:anon#8c1d1904e3138e6a28b8414c6df3b5bfc5657f01ebc1d486df0fb67f73f982aa::" providerId="AD" clId="Web-{56BAD300-56A4-5C2E-792B-8D29D22619E7}" dt="2021-05-17T04:25:51.514" v="296"/>
          <ac:spMkLst>
            <pc:docMk/>
            <pc:sldMk cId="1295611719" sldId="270"/>
            <ac:spMk id="19" creationId="{72F84B47-E267-4194-8194-831DB7B5547F}"/>
          </ac:spMkLst>
        </pc:spChg>
        <pc:spChg chg="add">
          <ac:chgData name="Guest User" userId="S::urn:spo:anon#8c1d1904e3138e6a28b8414c6df3b5bfc5657f01ebc1d486df0fb67f73f982aa::" providerId="AD" clId="Web-{56BAD300-56A4-5C2E-792B-8D29D22619E7}" dt="2021-05-17T04:25:51.514" v="296"/>
          <ac:spMkLst>
            <pc:docMk/>
            <pc:sldMk cId="1295611719" sldId="270"/>
            <ac:spMk id="24" creationId="{F170E346-B98B-43A6-A4DA-D36FF63284B3}"/>
          </ac:spMkLst>
        </pc:spChg>
        <pc:picChg chg="mod">
          <ac:chgData name="Guest User" userId="S::urn:spo:anon#8c1d1904e3138e6a28b8414c6df3b5bfc5657f01ebc1d486df0fb67f73f982aa::" providerId="AD" clId="Web-{56BAD300-56A4-5C2E-792B-8D29D22619E7}" dt="2021-05-17T04:25:33.810" v="288"/>
          <ac:picMkLst>
            <pc:docMk/>
            <pc:sldMk cId="1295611719" sldId="270"/>
            <ac:picMk id="2" creationId="{00000000-0000-0000-0000-000000000000}"/>
          </ac:picMkLst>
        </pc:picChg>
        <pc:picChg chg="add mod ord">
          <ac:chgData name="Guest User" userId="S::urn:spo:anon#8c1d1904e3138e6a28b8414c6df3b5bfc5657f01ebc1d486df0fb67f73f982aa::" providerId="AD" clId="Web-{56BAD300-56A4-5C2E-792B-8D29D22619E7}" dt="2021-05-17T04:26:21.938" v="300" actId="1076"/>
          <ac:picMkLst>
            <pc:docMk/>
            <pc:sldMk cId="1295611719" sldId="270"/>
            <ac:picMk id="6" creationId="{8BB4750D-C78B-4A23-9BCE-1BC70E08EB4D}"/>
          </ac:picMkLst>
        </pc:picChg>
      </pc:sldChg>
      <pc:sldChg chg="addSp delSp modSp add replId">
        <pc:chgData name="Guest User" userId="S::urn:spo:anon#8c1d1904e3138e6a28b8414c6df3b5bfc5657f01ebc1d486df0fb67f73f982aa::" providerId="AD" clId="Web-{56BAD300-56A4-5C2E-792B-8D29D22619E7}" dt="2021-05-17T04:29:53.684" v="344" actId="20577"/>
        <pc:sldMkLst>
          <pc:docMk/>
          <pc:sldMk cId="1946982245" sldId="271"/>
        </pc:sldMkLst>
        <pc:spChg chg="mod">
          <ac:chgData name="Guest User" userId="S::urn:spo:anon#8c1d1904e3138e6a28b8414c6df3b5bfc5657f01ebc1d486df0fb67f73f982aa::" providerId="AD" clId="Web-{56BAD300-56A4-5C2E-792B-8D29D22619E7}" dt="2021-05-17T04:29:53.684" v="344" actId="20577"/>
          <ac:spMkLst>
            <pc:docMk/>
            <pc:sldMk cId="1946982245" sldId="271"/>
            <ac:spMk id="4" creationId="{B29D3483-EF35-4844-95C7-007623F9C9E9}"/>
          </ac:spMkLst>
        </pc:spChg>
        <pc:spChg chg="del">
          <ac:chgData name="Guest User" userId="S::urn:spo:anon#8c1d1904e3138e6a28b8414c6df3b5bfc5657f01ebc1d486df0fb67f73f982aa::" providerId="AD" clId="Web-{56BAD300-56A4-5C2E-792B-8D29D22619E7}" dt="2021-05-17T04:28:44.727" v="317"/>
          <ac:spMkLst>
            <pc:docMk/>
            <pc:sldMk cId="1946982245" sldId="271"/>
            <ac:spMk id="24" creationId="{F170E346-B98B-43A6-A4DA-D36FF63284B3}"/>
          </ac:spMkLst>
        </pc:spChg>
        <pc:picChg chg="del">
          <ac:chgData name="Guest User" userId="S::urn:spo:anon#8c1d1904e3138e6a28b8414c6df3b5bfc5657f01ebc1d486df0fb67f73f982aa::" providerId="AD" clId="Web-{56BAD300-56A4-5C2E-792B-8D29D22619E7}" dt="2021-05-17T04:28:39.414" v="315"/>
          <ac:picMkLst>
            <pc:docMk/>
            <pc:sldMk cId="1946982245" sldId="271"/>
            <ac:picMk id="6" creationId="{8BB4750D-C78B-4A23-9BCE-1BC70E08EB4D}"/>
          </ac:picMkLst>
        </pc:picChg>
        <pc:picChg chg="add mod ord">
          <ac:chgData name="Guest User" userId="S::urn:spo:anon#8c1d1904e3138e6a28b8414c6df3b5bfc5657f01ebc1d486df0fb67f73f982aa::" providerId="AD" clId="Web-{56BAD300-56A4-5C2E-792B-8D29D22619E7}" dt="2021-05-17T04:28:57.321" v="320" actId="14100"/>
          <ac:picMkLst>
            <pc:docMk/>
            <pc:sldMk cId="1946982245" sldId="271"/>
            <ac:picMk id="7" creationId="{4F8AEBC9-AD20-439D-9FA6-7C15439F2262}"/>
          </ac:picMkLst>
        </pc:picChg>
      </pc:sldChg>
      <pc:sldChg chg="modSp add replId">
        <pc:chgData name="Guest User" userId="S::urn:spo:anon#8c1d1904e3138e6a28b8414c6df3b5bfc5657f01ebc1d486df0fb67f73f982aa::" providerId="AD" clId="Web-{56BAD300-56A4-5C2E-792B-8D29D22619E7}" dt="2021-05-17T08:00:44.079" v="403" actId="20577"/>
        <pc:sldMkLst>
          <pc:docMk/>
          <pc:sldMk cId="1487778754" sldId="272"/>
        </pc:sldMkLst>
        <pc:spChg chg="mod">
          <ac:chgData name="Guest User" userId="S::urn:spo:anon#8c1d1904e3138e6a28b8414c6df3b5bfc5657f01ebc1d486df0fb67f73f982aa::" providerId="AD" clId="Web-{56BAD300-56A4-5C2E-792B-8D29D22619E7}" dt="2021-05-17T08:00:44.079" v="403" actId="20577"/>
          <ac:spMkLst>
            <pc:docMk/>
            <pc:sldMk cId="1487778754" sldId="272"/>
            <ac:spMk id="3" creationId="{00000000-0000-0000-0000-000000000000}"/>
          </ac:spMkLst>
        </pc:spChg>
        <pc:spChg chg="mod">
          <ac:chgData name="Guest User" userId="S::urn:spo:anon#8c1d1904e3138e6a28b8414c6df3b5bfc5657f01ebc1d486df0fb67f73f982aa::" providerId="AD" clId="Web-{56BAD300-56A4-5C2E-792B-8D29D22619E7}" dt="2021-05-17T08:00:34.516" v="395" actId="20577"/>
          <ac:spMkLst>
            <pc:docMk/>
            <pc:sldMk cId="1487778754" sldId="272"/>
            <ac:spMk id="4" creationId="{B29D3483-EF35-4844-95C7-007623F9C9E9}"/>
          </ac:spMkLst>
        </pc:spChg>
      </pc:sldChg>
      <pc:sldChg chg="modSp add replId">
        <pc:chgData name="Guest User" userId="S::urn:spo:anon#8c1d1904e3138e6a28b8414c6df3b5bfc5657f01ebc1d486df0fb67f73f982aa::" providerId="AD" clId="Web-{56BAD300-56A4-5C2E-792B-8D29D22619E7}" dt="2021-05-17T08:01:05.814" v="417" actId="20577"/>
        <pc:sldMkLst>
          <pc:docMk/>
          <pc:sldMk cId="1816454249" sldId="273"/>
        </pc:sldMkLst>
        <pc:spChg chg="mod">
          <ac:chgData name="Guest User" userId="S::urn:spo:anon#8c1d1904e3138e6a28b8414c6df3b5bfc5657f01ebc1d486df0fb67f73f982aa::" providerId="AD" clId="Web-{56BAD300-56A4-5C2E-792B-8D29D22619E7}" dt="2021-05-17T08:01:05.814" v="417" actId="20577"/>
          <ac:spMkLst>
            <pc:docMk/>
            <pc:sldMk cId="1816454249" sldId="273"/>
            <ac:spMk id="3" creationId="{00000000-0000-0000-0000-000000000000}"/>
          </ac:spMkLst>
        </pc:spChg>
      </pc:sldChg>
    </pc:docChg>
  </pc:docChgLst>
  <pc:docChgLst>
    <pc:chgData name="Guest User" userId="S::urn:spo:anon#e6dc997fff8d9353a7a390a4cde0cc8cbf6dcc2fdd0afabe0a76e786a8ceb175::" providerId="AD" clId="Web-{395475A1-5F03-435B-B1AB-152245977FB2}"/>
    <pc:docChg chg="addSld modSld sldOrd modSection">
      <pc:chgData name="Guest User" userId="S::urn:spo:anon#e6dc997fff8d9353a7a390a4cde0cc8cbf6dcc2fdd0afabe0a76e786a8ceb175::" providerId="AD" clId="Web-{395475A1-5F03-435B-B1AB-152245977FB2}" dt="2021-05-25T04:30:30.752" v="247" actId="20577"/>
      <pc:docMkLst>
        <pc:docMk/>
      </pc:docMkLst>
      <pc:sldChg chg="modSp add ord replId">
        <pc:chgData name="Guest User" userId="S::urn:spo:anon#e6dc997fff8d9353a7a390a4cde0cc8cbf6dcc2fdd0afabe0a76e786a8ceb175::" providerId="AD" clId="Web-{395475A1-5F03-435B-B1AB-152245977FB2}" dt="2021-05-25T04:22:36.883" v="164" actId="20577"/>
        <pc:sldMkLst>
          <pc:docMk/>
          <pc:sldMk cId="579188722" sldId="281"/>
        </pc:sldMkLst>
        <pc:spChg chg="mod">
          <ac:chgData name="Guest User" userId="S::urn:spo:anon#e6dc997fff8d9353a7a390a4cde0cc8cbf6dcc2fdd0afabe0a76e786a8ceb175::" providerId="AD" clId="Web-{395475A1-5F03-435B-B1AB-152245977FB2}" dt="2021-05-25T04:22:36.883" v="164" actId="20577"/>
          <ac:spMkLst>
            <pc:docMk/>
            <pc:sldMk cId="579188722" sldId="281"/>
            <ac:spMk id="3" creationId="{00000000-0000-0000-0000-000000000000}"/>
          </ac:spMkLst>
        </pc:spChg>
        <pc:spChg chg="mod">
          <ac:chgData name="Guest User" userId="S::urn:spo:anon#e6dc997fff8d9353a7a390a4cde0cc8cbf6dcc2fdd0afabe0a76e786a8ceb175::" providerId="AD" clId="Web-{395475A1-5F03-435B-B1AB-152245977FB2}" dt="2021-05-25T04:13:22.369" v="3" actId="20577"/>
          <ac:spMkLst>
            <pc:docMk/>
            <pc:sldMk cId="579188722" sldId="281"/>
            <ac:spMk id="4" creationId="{B29D3483-EF35-4844-95C7-007623F9C9E9}"/>
          </ac:spMkLst>
        </pc:spChg>
      </pc:sldChg>
      <pc:sldChg chg="modSp add ord replId">
        <pc:chgData name="Guest User" userId="S::urn:spo:anon#e6dc997fff8d9353a7a390a4cde0cc8cbf6dcc2fdd0afabe0a76e786a8ceb175::" providerId="AD" clId="Web-{395475A1-5F03-435B-B1AB-152245977FB2}" dt="2021-05-25T04:30:30.752" v="247" actId="20577"/>
        <pc:sldMkLst>
          <pc:docMk/>
          <pc:sldMk cId="4036241052" sldId="282"/>
        </pc:sldMkLst>
        <pc:spChg chg="mod">
          <ac:chgData name="Guest User" userId="S::urn:spo:anon#e6dc997fff8d9353a7a390a4cde0cc8cbf6dcc2fdd0afabe0a76e786a8ceb175::" providerId="AD" clId="Web-{395475A1-5F03-435B-B1AB-152245977FB2}" dt="2021-05-25T04:30:30.752" v="247" actId="20577"/>
          <ac:spMkLst>
            <pc:docMk/>
            <pc:sldMk cId="4036241052" sldId="282"/>
            <ac:spMk id="3" creationId="{00000000-0000-0000-0000-000000000000}"/>
          </ac:spMkLst>
        </pc:spChg>
        <pc:spChg chg="mod">
          <ac:chgData name="Guest User" userId="S::urn:spo:anon#e6dc997fff8d9353a7a390a4cde0cc8cbf6dcc2fdd0afabe0a76e786a8ceb175::" providerId="AD" clId="Web-{395475A1-5F03-435B-B1AB-152245977FB2}" dt="2021-05-25T04:13:33.791" v="7" actId="20577"/>
          <ac:spMkLst>
            <pc:docMk/>
            <pc:sldMk cId="4036241052" sldId="282"/>
            <ac:spMk id="4" creationId="{B29D3483-EF35-4844-95C7-007623F9C9E9}"/>
          </ac:spMkLst>
        </pc:s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904304"/>
          </a:xfrm>
          <a:prstGeom prst="rect">
            <a:avLst/>
          </a:prstGeom>
        </p:spPr>
      </p:pic>
      <p:sp>
        <p:nvSpPr>
          <p:cNvPr id="3" name="Subtitle 2"/>
          <p:cNvSpPr>
            <a:spLocks noGrp="1"/>
          </p:cNvSpPr>
          <p:nvPr>
            <p:ph type="subTitle" idx="1"/>
          </p:nvPr>
        </p:nvSpPr>
        <p:spPr>
          <a:xfrm>
            <a:off x="214966" y="5853899"/>
            <a:ext cx="5664629" cy="432048"/>
          </a:xfrm>
        </p:spPr>
        <p:txBody>
          <a:bodyPr>
            <a:normAutofit/>
          </a:bodyPr>
          <a:lstStyle>
            <a:lvl1pPr marL="0" indent="0" algn="l">
              <a:buNone/>
              <a:defRPr sz="1800">
                <a:solidFill>
                  <a:schemeClr val="tx1">
                    <a:tint val="75000"/>
                  </a:schemeClr>
                </a:solidFill>
                <a:latin typeface="Calibri Light" panose="020F0302020204030204" pitchFamily="34" charset="0"/>
              </a:defRPr>
            </a:lvl1pPr>
            <a:lvl2pPr marL="457143" indent="0" algn="ctr">
              <a:buNone/>
              <a:defRPr>
                <a:solidFill>
                  <a:schemeClr val="tx1">
                    <a:tint val="75000"/>
                  </a:schemeClr>
                </a:solidFill>
              </a:defRPr>
            </a:lvl2pPr>
            <a:lvl3pPr marL="914286" indent="0" algn="ctr">
              <a:buNone/>
              <a:defRPr>
                <a:solidFill>
                  <a:schemeClr val="tx1">
                    <a:tint val="75000"/>
                  </a:schemeClr>
                </a:solidFill>
              </a:defRPr>
            </a:lvl3pPr>
            <a:lvl4pPr marL="1371430" indent="0" algn="ctr">
              <a:buNone/>
              <a:defRPr>
                <a:solidFill>
                  <a:schemeClr val="tx1">
                    <a:tint val="75000"/>
                  </a:schemeClr>
                </a:solidFill>
              </a:defRPr>
            </a:lvl4pPr>
            <a:lvl5pPr marL="1828573" indent="0" algn="ctr">
              <a:buNone/>
              <a:defRPr>
                <a:solidFill>
                  <a:schemeClr val="tx1">
                    <a:tint val="75000"/>
                  </a:schemeClr>
                </a:solidFill>
              </a:defRPr>
            </a:lvl5pPr>
            <a:lvl6pPr marL="2285718"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3" indent="0" algn="ctr">
              <a:buNone/>
              <a:defRPr>
                <a:solidFill>
                  <a:schemeClr val="tx1">
                    <a:tint val="75000"/>
                  </a:schemeClr>
                </a:solidFill>
              </a:defRPr>
            </a:lvl9pPr>
          </a:lstStyle>
          <a:p>
            <a:r>
              <a:rPr lang="en-US"/>
              <a:t>Click to edit Master subtitle style</a:t>
            </a:r>
            <a:endParaRPr lang="en-GB"/>
          </a:p>
        </p:txBody>
      </p:sp>
      <p:sp>
        <p:nvSpPr>
          <p:cNvPr id="2" name="Title 1"/>
          <p:cNvSpPr>
            <a:spLocks noGrp="1"/>
          </p:cNvSpPr>
          <p:nvPr>
            <p:ph type="ctrTitle"/>
          </p:nvPr>
        </p:nvSpPr>
        <p:spPr>
          <a:xfrm>
            <a:off x="214965" y="4816944"/>
            <a:ext cx="7194848" cy="893961"/>
          </a:xfrm>
          <a:prstGeom prst="rect">
            <a:avLst/>
          </a:prstGeom>
        </p:spPr>
        <p:txBody>
          <a:bodyPr>
            <a:normAutofit/>
          </a:bodyPr>
          <a:lstStyle>
            <a:lvl1pPr algn="l">
              <a:defRPr sz="3200" b="0">
                <a:solidFill>
                  <a:schemeClr val="tx1">
                    <a:lumMod val="50000"/>
                    <a:lumOff val="50000"/>
                  </a:schemeClr>
                </a:solidFill>
                <a:latin typeface="Calibri Light" panose="020F0302020204030204" pitchFamily="34" charset="0"/>
              </a:defRPr>
            </a:lvl1pPr>
          </a:lstStyle>
          <a:p>
            <a:r>
              <a:rPr lang="en-US"/>
              <a:t>Click to edit Master title style</a:t>
            </a:r>
            <a:endParaRPr lang="en-GB"/>
          </a:p>
        </p:txBody>
      </p:sp>
      <p:pic>
        <p:nvPicPr>
          <p:cNvPr id="6" name="Picture 5"/>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678420" y="271357"/>
            <a:ext cx="4319693" cy="998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1180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2974598B-6092-4951-9656-274025FEDCDD}" type="datetimeFigureOut">
              <a:rPr lang="en-GB">
                <a:solidFill>
                  <a:prstClr val="black"/>
                </a:solidFill>
              </a:rPr>
              <a:pPr/>
              <a:t>16/12/2021</a:t>
            </a:fld>
            <a:endParaRPr lang="en-GB">
              <a:solidFill>
                <a:prstClr val="black"/>
              </a:solidFill>
            </a:endParaRPr>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GB">
              <a:solidFill>
                <a:prstClr val="black"/>
              </a:solidFill>
            </a:endParaRPr>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DD076C54-A319-4769-BC04-344A9122C5FE}" type="slidenum">
              <a:rPr lang="en-GB">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278773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a:prstGeom prst="rect">
            <a:avLst/>
          </a:prstGeo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2974598B-6092-4951-9656-274025FEDCDD}" type="datetimeFigureOut">
              <a:rPr lang="en-GB">
                <a:solidFill>
                  <a:prstClr val="black"/>
                </a:solidFill>
              </a:rPr>
              <a:pPr/>
              <a:t>16/12/2021</a:t>
            </a:fld>
            <a:endParaRPr lang="en-GB">
              <a:solidFill>
                <a:prstClr val="black"/>
              </a:solidFill>
            </a:endParaRPr>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GB">
              <a:solidFill>
                <a:prstClr val="black"/>
              </a:solidFill>
            </a:endParaRPr>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DD076C54-A319-4769-BC04-344A9122C5FE}" type="slidenum">
              <a:rPr lang="en-GB">
                <a:solidFill>
                  <a:prstClr val="black"/>
                </a:solidFill>
              </a:rPr>
              <a:pPr/>
              <a:t>‹#›</a:t>
            </a:fld>
            <a:endParaRPr lang="en-GB">
              <a:solidFill>
                <a:prstClr val="black"/>
              </a:solidFill>
            </a:endParaRPr>
          </a:p>
        </p:txBody>
      </p:sp>
    </p:spTree>
    <p:extLst>
      <p:ext uri="{BB962C8B-B14F-4D97-AF65-F5344CB8AC3E}">
        <p14:creationId xmlns:p14="http://schemas.microsoft.com/office/powerpoint/2010/main" val="408483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4" name="Immagine 6"/>
          <p:cNvPicPr/>
          <p:nvPr userDrawn="1"/>
        </p:nvPicPr>
        <p:blipFill rotWithShape="1">
          <a:blip r:embed="rId2" cstate="print">
            <a:extLst>
              <a:ext uri="{28A0092B-C50C-407E-A947-70E740481C1C}">
                <a14:useLocalDpi xmlns:a14="http://schemas.microsoft.com/office/drawing/2010/main"/>
              </a:ext>
            </a:extLst>
          </a:blip>
          <a:srcRect b="71274"/>
          <a:stretch/>
        </p:blipFill>
        <p:spPr bwMode="auto">
          <a:xfrm>
            <a:off x="0" y="6449061"/>
            <a:ext cx="5723467" cy="5105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64244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43" indent="0">
              <a:buNone/>
              <a:defRPr sz="1800">
                <a:solidFill>
                  <a:schemeClr val="tx1">
                    <a:tint val="75000"/>
                  </a:schemeClr>
                </a:solidFill>
              </a:defRPr>
            </a:lvl2pPr>
            <a:lvl3pPr marL="914286" indent="0">
              <a:buNone/>
              <a:defRPr sz="1600">
                <a:solidFill>
                  <a:schemeClr val="tx1">
                    <a:tint val="75000"/>
                  </a:schemeClr>
                </a:solidFill>
              </a:defRPr>
            </a:lvl3pPr>
            <a:lvl4pPr marL="1371430" indent="0">
              <a:buNone/>
              <a:defRPr sz="1400">
                <a:solidFill>
                  <a:schemeClr val="tx1">
                    <a:tint val="75000"/>
                  </a:schemeClr>
                </a:solidFill>
              </a:defRPr>
            </a:lvl4pPr>
            <a:lvl5pPr marL="1828573" indent="0">
              <a:buNone/>
              <a:defRPr sz="1400">
                <a:solidFill>
                  <a:schemeClr val="tx1">
                    <a:tint val="75000"/>
                  </a:schemeClr>
                </a:solidFill>
              </a:defRPr>
            </a:lvl5pPr>
            <a:lvl6pPr marL="2285718" indent="0">
              <a:buNone/>
              <a:defRPr sz="1400">
                <a:solidFill>
                  <a:schemeClr val="tx1">
                    <a:tint val="75000"/>
                  </a:schemeClr>
                </a:solidFill>
              </a:defRPr>
            </a:lvl6pPr>
            <a:lvl7pPr marL="2742858" indent="0">
              <a:buNone/>
              <a:defRPr sz="1400">
                <a:solidFill>
                  <a:schemeClr val="tx1">
                    <a:tint val="75000"/>
                  </a:schemeClr>
                </a:solidFill>
              </a:defRPr>
            </a:lvl7pPr>
            <a:lvl8pPr marL="3200000" indent="0">
              <a:buNone/>
              <a:defRPr sz="1400">
                <a:solidFill>
                  <a:schemeClr val="tx1">
                    <a:tint val="75000"/>
                  </a:schemeClr>
                </a:solidFill>
              </a:defRPr>
            </a:lvl8pPr>
            <a:lvl9pPr marL="365714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2974598B-6092-4951-9656-274025FEDCDD}" type="datetimeFigureOut">
              <a:rPr lang="en-GB">
                <a:solidFill>
                  <a:prstClr val="black"/>
                </a:solidFill>
              </a:rPr>
              <a:pPr/>
              <a:t>16/12/2021</a:t>
            </a:fld>
            <a:endParaRPr lang="en-GB">
              <a:solidFill>
                <a:prstClr val="black"/>
              </a:solidFill>
            </a:endParaRPr>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GB">
              <a:solidFill>
                <a:prstClr val="black"/>
              </a:solidFill>
            </a:endParaRPr>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DD076C54-A319-4769-BC04-344A9122C5FE}" type="slidenum">
              <a:rPr lang="en-GB">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576565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609600" y="6356352"/>
            <a:ext cx="2844800" cy="365125"/>
          </a:xfrm>
          <a:prstGeom prst="rect">
            <a:avLst/>
          </a:prstGeom>
        </p:spPr>
        <p:txBody>
          <a:bodyPr/>
          <a:lstStyle/>
          <a:p>
            <a:fld id="{2974598B-6092-4951-9656-274025FEDCDD}" type="datetimeFigureOut">
              <a:rPr lang="en-GB">
                <a:solidFill>
                  <a:prstClr val="black"/>
                </a:solidFill>
              </a:rPr>
              <a:pPr/>
              <a:t>16/12/2021</a:t>
            </a:fld>
            <a:endParaRPr lang="en-GB">
              <a:solidFill>
                <a:prstClr val="black"/>
              </a:solidFill>
            </a:endParaRPr>
          </a:p>
        </p:txBody>
      </p:sp>
      <p:sp>
        <p:nvSpPr>
          <p:cNvPr id="6" name="Footer Placeholder 5"/>
          <p:cNvSpPr>
            <a:spLocks noGrp="1"/>
          </p:cNvSpPr>
          <p:nvPr>
            <p:ph type="ftr" sz="quarter" idx="11"/>
          </p:nvPr>
        </p:nvSpPr>
        <p:spPr>
          <a:xfrm>
            <a:off x="4165600" y="6356352"/>
            <a:ext cx="3860800" cy="365125"/>
          </a:xfrm>
          <a:prstGeom prst="rect">
            <a:avLst/>
          </a:prstGeom>
        </p:spPr>
        <p:txBody>
          <a:bodyPr/>
          <a:lstStyle/>
          <a:p>
            <a:endParaRPr lang="en-GB">
              <a:solidFill>
                <a:prstClr val="black"/>
              </a:solidFill>
            </a:endParaRPr>
          </a:p>
        </p:txBody>
      </p:sp>
      <p:sp>
        <p:nvSpPr>
          <p:cNvPr id="7" name="Slide Number Placeholder 6"/>
          <p:cNvSpPr>
            <a:spLocks noGrp="1"/>
          </p:cNvSpPr>
          <p:nvPr>
            <p:ph type="sldNum" sz="quarter" idx="12"/>
          </p:nvPr>
        </p:nvSpPr>
        <p:spPr>
          <a:xfrm>
            <a:off x="8737600" y="6356352"/>
            <a:ext cx="2844800" cy="365125"/>
          </a:xfrm>
          <a:prstGeom prst="rect">
            <a:avLst/>
          </a:prstGeom>
        </p:spPr>
        <p:txBody>
          <a:bodyPr/>
          <a:lstStyle/>
          <a:p>
            <a:fld id="{DD076C54-A319-4769-BC04-344A9122C5FE}" type="slidenum">
              <a:rPr lang="en-GB">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48387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188640"/>
            <a:ext cx="9744405" cy="432048"/>
          </a:xfrm>
          <a:prstGeom prst="rect">
            <a:avLst/>
          </a:prstGeom>
          <a:solidFill>
            <a:schemeClr val="accent3"/>
          </a:solidFill>
        </p:spPr>
        <p:txBody>
          <a:bodyPr vert="horz" lIns="91440" tIns="45720" rIns="91440" bIns="45720" rtlCol="0" anchor="ctr">
            <a:noAutofit/>
          </a:bodyPr>
          <a:lstStyle>
            <a:lvl1pPr>
              <a:defRPr lang="en-GB" sz="2800">
                <a:solidFill>
                  <a:schemeClr val="bg1"/>
                </a:solidFill>
                <a:latin typeface="Calibri Light" panose="020F0302020204030204" pitchFamily="34" charset="0"/>
              </a:defRPr>
            </a:lvl1pPr>
          </a:lstStyle>
          <a:p>
            <a:pPr marL="0" lvl="0" algn="l"/>
            <a:r>
              <a:rPr lang="en-US"/>
              <a:t>Click to edit Master title style</a:t>
            </a:r>
            <a:endParaRPr lang="en-GB"/>
          </a:p>
        </p:txBody>
      </p:sp>
      <p:sp>
        <p:nvSpPr>
          <p:cNvPr id="3" name="Text Placeholder 2"/>
          <p:cNvSpPr>
            <a:spLocks noGrp="1"/>
          </p:cNvSpPr>
          <p:nvPr>
            <p:ph type="body" idx="1"/>
          </p:nvPr>
        </p:nvSpPr>
        <p:spPr>
          <a:xfrm>
            <a:off x="609600" y="1535113"/>
            <a:ext cx="5386917" cy="639763"/>
          </a:xfrm>
        </p:spPr>
        <p:txBody>
          <a:bodyPr anchor="b"/>
          <a:lstStyle>
            <a:lvl1pPr marL="0" indent="0">
              <a:buNone/>
              <a:defRPr sz="2400" b="1"/>
            </a:lvl1pPr>
            <a:lvl2pPr marL="457143" indent="0">
              <a:buNone/>
              <a:defRPr sz="2000" b="1"/>
            </a:lvl2pPr>
            <a:lvl3pPr marL="914286" indent="0">
              <a:buNone/>
              <a:defRPr sz="1800" b="1"/>
            </a:lvl3pPr>
            <a:lvl4pPr marL="1371430" indent="0">
              <a:buNone/>
              <a:defRPr sz="1600" b="1"/>
            </a:lvl4pPr>
            <a:lvl5pPr marL="1828573" indent="0">
              <a:buNone/>
              <a:defRPr sz="1600" b="1"/>
            </a:lvl5pPr>
            <a:lvl6pPr marL="2285718" indent="0">
              <a:buNone/>
              <a:defRPr sz="1600" b="1"/>
            </a:lvl6pPr>
            <a:lvl7pPr marL="2742858" indent="0">
              <a:buNone/>
              <a:defRPr sz="1600" b="1"/>
            </a:lvl7pPr>
            <a:lvl8pPr marL="3200000" indent="0">
              <a:buNone/>
              <a:defRPr sz="1600" b="1"/>
            </a:lvl8pPr>
            <a:lvl9pPr marL="365714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78" y="1535113"/>
            <a:ext cx="5389033" cy="639763"/>
          </a:xfrm>
        </p:spPr>
        <p:txBody>
          <a:bodyPr anchor="b"/>
          <a:lstStyle>
            <a:lvl1pPr marL="0" indent="0">
              <a:buNone/>
              <a:defRPr sz="2400" b="1"/>
            </a:lvl1pPr>
            <a:lvl2pPr marL="457143" indent="0">
              <a:buNone/>
              <a:defRPr sz="2000" b="1"/>
            </a:lvl2pPr>
            <a:lvl3pPr marL="914286" indent="0">
              <a:buNone/>
              <a:defRPr sz="1800" b="1"/>
            </a:lvl3pPr>
            <a:lvl4pPr marL="1371430" indent="0">
              <a:buNone/>
              <a:defRPr sz="1600" b="1"/>
            </a:lvl4pPr>
            <a:lvl5pPr marL="1828573" indent="0">
              <a:buNone/>
              <a:defRPr sz="1600" b="1"/>
            </a:lvl5pPr>
            <a:lvl6pPr marL="2285718" indent="0">
              <a:buNone/>
              <a:defRPr sz="1600" b="1"/>
            </a:lvl6pPr>
            <a:lvl7pPr marL="2742858" indent="0">
              <a:buNone/>
              <a:defRPr sz="1600" b="1"/>
            </a:lvl7pPr>
            <a:lvl8pPr marL="3200000" indent="0">
              <a:buNone/>
              <a:defRPr sz="1600" b="1"/>
            </a:lvl8pPr>
            <a:lvl9pPr marL="365714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Rettangolo 10"/>
          <p:cNvSpPr/>
          <p:nvPr userDrawn="1"/>
        </p:nvSpPr>
        <p:spPr>
          <a:xfrm>
            <a:off x="5574303" y="6605427"/>
            <a:ext cx="6617699" cy="263688"/>
          </a:xfrm>
          <a:prstGeom prst="rect">
            <a:avLst/>
          </a:prstGeom>
          <a:solidFill>
            <a:srgbClr val="8CBC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solidFill>
                <a:prstClr val="white"/>
              </a:solidFill>
            </a:endParaRPr>
          </a:p>
        </p:txBody>
      </p:sp>
      <p:pic>
        <p:nvPicPr>
          <p:cNvPr id="13" name="Immagine 6"/>
          <p:cNvPicPr>
            <a:picLocks noChangeAspect="1"/>
          </p:cNvPicPr>
          <p:nvPr userDrawn="1"/>
        </p:nvPicPr>
        <p:blipFill>
          <a:blip r:embed="rId2"/>
          <a:stretch>
            <a:fillRect/>
          </a:stretch>
        </p:blipFill>
        <p:spPr>
          <a:xfrm>
            <a:off x="-48683" y="6441223"/>
            <a:ext cx="5723467" cy="1333500"/>
          </a:xfrm>
          <a:prstGeom prst="rect">
            <a:avLst/>
          </a:prstGeom>
        </p:spPr>
      </p:pic>
    </p:spTree>
    <p:extLst>
      <p:ext uri="{BB962C8B-B14F-4D97-AF65-F5344CB8AC3E}">
        <p14:creationId xmlns:p14="http://schemas.microsoft.com/office/powerpoint/2010/main" val="4105618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p>
            <a:r>
              <a:rPr lang="en-US"/>
              <a:t>Click to edit Master title style</a:t>
            </a:r>
            <a:endParaRPr lang="en-GB"/>
          </a:p>
        </p:txBody>
      </p:sp>
      <p:sp>
        <p:nvSpPr>
          <p:cNvPr id="3" name="Date Placeholder 2"/>
          <p:cNvSpPr>
            <a:spLocks noGrp="1"/>
          </p:cNvSpPr>
          <p:nvPr>
            <p:ph type="dt" sz="half" idx="10"/>
          </p:nvPr>
        </p:nvSpPr>
        <p:spPr>
          <a:xfrm>
            <a:off x="609600" y="6356352"/>
            <a:ext cx="2844800" cy="365125"/>
          </a:xfrm>
          <a:prstGeom prst="rect">
            <a:avLst/>
          </a:prstGeom>
        </p:spPr>
        <p:txBody>
          <a:bodyPr/>
          <a:lstStyle/>
          <a:p>
            <a:fld id="{2974598B-6092-4951-9656-274025FEDCDD}" type="datetimeFigureOut">
              <a:rPr lang="en-GB">
                <a:solidFill>
                  <a:prstClr val="black"/>
                </a:solidFill>
              </a:rPr>
              <a:pPr/>
              <a:t>16/12/2021</a:t>
            </a:fld>
            <a:endParaRPr lang="en-GB">
              <a:solidFill>
                <a:prstClr val="black"/>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p>
            <a:endParaRPr lang="en-GB">
              <a:solidFill>
                <a:prstClr val="black"/>
              </a:solidFill>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p>
            <a:fld id="{DD076C54-A319-4769-BC04-344A9122C5FE}" type="slidenum">
              <a:rPr lang="en-GB">
                <a:solidFill>
                  <a:prstClr val="black"/>
                </a:solidFill>
              </a:rPr>
              <a:pPr/>
              <a:t>‹#›</a:t>
            </a:fld>
            <a:endParaRPr lang="en-GB">
              <a:solidFill>
                <a:prstClr val="black"/>
              </a:solidFill>
            </a:endParaRPr>
          </a:p>
        </p:txBody>
      </p:sp>
    </p:spTree>
    <p:extLst>
      <p:ext uri="{BB962C8B-B14F-4D97-AF65-F5344CB8AC3E}">
        <p14:creationId xmlns:p14="http://schemas.microsoft.com/office/powerpoint/2010/main" val="424952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2"/>
            <a:ext cx="2844800" cy="365125"/>
          </a:xfrm>
          <a:prstGeom prst="rect">
            <a:avLst/>
          </a:prstGeom>
        </p:spPr>
        <p:txBody>
          <a:bodyPr/>
          <a:lstStyle/>
          <a:p>
            <a:fld id="{2974598B-6092-4951-9656-274025FEDCDD}" type="datetimeFigureOut">
              <a:rPr lang="en-GB">
                <a:solidFill>
                  <a:prstClr val="black"/>
                </a:solidFill>
              </a:rPr>
              <a:pPr/>
              <a:t>16/12/2021</a:t>
            </a:fld>
            <a:endParaRPr lang="en-GB">
              <a:solidFill>
                <a:prstClr val="black"/>
              </a:solidFill>
            </a:endParaRPr>
          </a:p>
        </p:txBody>
      </p:sp>
      <p:sp>
        <p:nvSpPr>
          <p:cNvPr id="3" name="Footer Placeholder 2"/>
          <p:cNvSpPr>
            <a:spLocks noGrp="1"/>
          </p:cNvSpPr>
          <p:nvPr>
            <p:ph type="ftr" sz="quarter" idx="11"/>
          </p:nvPr>
        </p:nvSpPr>
        <p:spPr>
          <a:xfrm>
            <a:off x="4165600" y="6356352"/>
            <a:ext cx="3860800" cy="365125"/>
          </a:xfrm>
          <a:prstGeom prst="rect">
            <a:avLst/>
          </a:prstGeom>
        </p:spPr>
        <p:txBody>
          <a:bodyPr/>
          <a:lstStyle/>
          <a:p>
            <a:endParaRPr lang="en-GB">
              <a:solidFill>
                <a:prstClr val="black"/>
              </a:solidFill>
            </a:endParaRPr>
          </a:p>
        </p:txBody>
      </p:sp>
      <p:sp>
        <p:nvSpPr>
          <p:cNvPr id="4" name="Slide Number Placeholder 3"/>
          <p:cNvSpPr>
            <a:spLocks noGrp="1"/>
          </p:cNvSpPr>
          <p:nvPr>
            <p:ph type="sldNum" sz="quarter" idx="12"/>
          </p:nvPr>
        </p:nvSpPr>
        <p:spPr>
          <a:xfrm>
            <a:off x="8737600" y="6356352"/>
            <a:ext cx="2844800" cy="365125"/>
          </a:xfrm>
          <a:prstGeom prst="rect">
            <a:avLst/>
          </a:prstGeom>
        </p:spPr>
        <p:txBody>
          <a:bodyPr/>
          <a:lstStyle/>
          <a:p>
            <a:fld id="{DD076C54-A319-4769-BC04-344A9122C5FE}" type="slidenum">
              <a:rPr lang="en-GB">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94172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8" y="273049"/>
            <a:ext cx="4011084" cy="1162051"/>
          </a:xfrm>
          <a:prstGeom prst="rect">
            <a:avLst/>
          </a:prstGeo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6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18" y="1435104"/>
            <a:ext cx="4011084" cy="4691063"/>
          </a:xfrm>
        </p:spPr>
        <p:txBody>
          <a:bodyPr/>
          <a:lstStyle>
            <a:lvl1pPr marL="0" indent="0">
              <a:buNone/>
              <a:defRPr sz="1400"/>
            </a:lvl1pPr>
            <a:lvl2pPr marL="457143" indent="0">
              <a:buNone/>
              <a:defRPr sz="1200"/>
            </a:lvl2pPr>
            <a:lvl3pPr marL="914286" indent="0">
              <a:buNone/>
              <a:defRPr sz="1000"/>
            </a:lvl3pPr>
            <a:lvl4pPr marL="1371430" indent="0">
              <a:buNone/>
              <a:defRPr sz="900"/>
            </a:lvl4pPr>
            <a:lvl5pPr marL="1828573" indent="0">
              <a:buNone/>
              <a:defRPr sz="900"/>
            </a:lvl5pPr>
            <a:lvl6pPr marL="2285718" indent="0">
              <a:buNone/>
              <a:defRPr sz="900"/>
            </a:lvl6pPr>
            <a:lvl7pPr marL="2742858" indent="0">
              <a:buNone/>
              <a:defRPr sz="900"/>
            </a:lvl7pPr>
            <a:lvl8pPr marL="3200000" indent="0">
              <a:buNone/>
              <a:defRPr sz="900"/>
            </a:lvl8pPr>
            <a:lvl9pPr marL="3657143"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2"/>
            <a:ext cx="2844800" cy="365125"/>
          </a:xfrm>
          <a:prstGeom prst="rect">
            <a:avLst/>
          </a:prstGeom>
        </p:spPr>
        <p:txBody>
          <a:bodyPr/>
          <a:lstStyle/>
          <a:p>
            <a:fld id="{2974598B-6092-4951-9656-274025FEDCDD}" type="datetimeFigureOut">
              <a:rPr lang="en-GB">
                <a:solidFill>
                  <a:prstClr val="black"/>
                </a:solidFill>
              </a:rPr>
              <a:pPr/>
              <a:t>16/12/2021</a:t>
            </a:fld>
            <a:endParaRPr lang="en-GB">
              <a:solidFill>
                <a:prstClr val="black"/>
              </a:solidFill>
            </a:endParaRPr>
          </a:p>
        </p:txBody>
      </p:sp>
      <p:sp>
        <p:nvSpPr>
          <p:cNvPr id="6" name="Footer Placeholder 5"/>
          <p:cNvSpPr>
            <a:spLocks noGrp="1"/>
          </p:cNvSpPr>
          <p:nvPr>
            <p:ph type="ftr" sz="quarter" idx="11"/>
          </p:nvPr>
        </p:nvSpPr>
        <p:spPr>
          <a:xfrm>
            <a:off x="4165600" y="6356352"/>
            <a:ext cx="3860800" cy="365125"/>
          </a:xfrm>
          <a:prstGeom prst="rect">
            <a:avLst/>
          </a:prstGeom>
        </p:spPr>
        <p:txBody>
          <a:bodyPr/>
          <a:lstStyle/>
          <a:p>
            <a:endParaRPr lang="en-GB">
              <a:solidFill>
                <a:prstClr val="black"/>
              </a:solidFill>
            </a:endParaRPr>
          </a:p>
        </p:txBody>
      </p:sp>
      <p:sp>
        <p:nvSpPr>
          <p:cNvPr id="7" name="Slide Number Placeholder 6"/>
          <p:cNvSpPr>
            <a:spLocks noGrp="1"/>
          </p:cNvSpPr>
          <p:nvPr>
            <p:ph type="sldNum" sz="quarter" idx="12"/>
          </p:nvPr>
        </p:nvSpPr>
        <p:spPr>
          <a:xfrm>
            <a:off x="8737600" y="6356352"/>
            <a:ext cx="2844800" cy="365125"/>
          </a:xfrm>
          <a:prstGeom prst="rect">
            <a:avLst/>
          </a:prstGeom>
        </p:spPr>
        <p:txBody>
          <a:bodyPr/>
          <a:lstStyle/>
          <a:p>
            <a:fld id="{DD076C54-A319-4769-BC04-344A9122C5FE}" type="slidenum">
              <a:rPr lang="en-GB">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263366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a:prstGeom prst="rect">
            <a:avLst/>
          </a:prstGeo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43" indent="0">
              <a:buNone/>
              <a:defRPr sz="2800"/>
            </a:lvl2pPr>
            <a:lvl3pPr marL="914286" indent="0">
              <a:buNone/>
              <a:defRPr sz="2400"/>
            </a:lvl3pPr>
            <a:lvl4pPr marL="1371430" indent="0">
              <a:buNone/>
              <a:defRPr sz="2000"/>
            </a:lvl4pPr>
            <a:lvl5pPr marL="1828573" indent="0">
              <a:buNone/>
              <a:defRPr sz="2000"/>
            </a:lvl5pPr>
            <a:lvl6pPr marL="2285718" indent="0">
              <a:buNone/>
              <a:defRPr sz="2000"/>
            </a:lvl6pPr>
            <a:lvl7pPr marL="2742858" indent="0">
              <a:buNone/>
              <a:defRPr sz="2000"/>
            </a:lvl7pPr>
            <a:lvl8pPr marL="3200000" indent="0">
              <a:buNone/>
              <a:defRPr sz="2000"/>
            </a:lvl8pPr>
            <a:lvl9pPr marL="3657143" indent="0">
              <a:buNone/>
              <a:defRPr sz="2000"/>
            </a:lvl9pPr>
          </a:lstStyle>
          <a:p>
            <a:endParaRPr lang="en-GB"/>
          </a:p>
        </p:txBody>
      </p:sp>
      <p:sp>
        <p:nvSpPr>
          <p:cNvPr id="4" name="Text Placeholder 3"/>
          <p:cNvSpPr>
            <a:spLocks noGrp="1"/>
          </p:cNvSpPr>
          <p:nvPr>
            <p:ph type="body" sz="half" idx="2"/>
          </p:nvPr>
        </p:nvSpPr>
        <p:spPr>
          <a:xfrm>
            <a:off x="2389717" y="5367346"/>
            <a:ext cx="7315200" cy="804863"/>
          </a:xfrm>
        </p:spPr>
        <p:txBody>
          <a:bodyPr/>
          <a:lstStyle>
            <a:lvl1pPr marL="0" indent="0">
              <a:buNone/>
              <a:defRPr sz="1400"/>
            </a:lvl1pPr>
            <a:lvl2pPr marL="457143" indent="0">
              <a:buNone/>
              <a:defRPr sz="1200"/>
            </a:lvl2pPr>
            <a:lvl3pPr marL="914286" indent="0">
              <a:buNone/>
              <a:defRPr sz="1000"/>
            </a:lvl3pPr>
            <a:lvl4pPr marL="1371430" indent="0">
              <a:buNone/>
              <a:defRPr sz="900"/>
            </a:lvl4pPr>
            <a:lvl5pPr marL="1828573" indent="0">
              <a:buNone/>
              <a:defRPr sz="900"/>
            </a:lvl5pPr>
            <a:lvl6pPr marL="2285718" indent="0">
              <a:buNone/>
              <a:defRPr sz="900"/>
            </a:lvl6pPr>
            <a:lvl7pPr marL="2742858" indent="0">
              <a:buNone/>
              <a:defRPr sz="900"/>
            </a:lvl7pPr>
            <a:lvl8pPr marL="3200000" indent="0">
              <a:buNone/>
              <a:defRPr sz="900"/>
            </a:lvl8pPr>
            <a:lvl9pPr marL="3657143"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2"/>
            <a:ext cx="2844800" cy="365125"/>
          </a:xfrm>
          <a:prstGeom prst="rect">
            <a:avLst/>
          </a:prstGeom>
        </p:spPr>
        <p:txBody>
          <a:bodyPr/>
          <a:lstStyle/>
          <a:p>
            <a:fld id="{2974598B-6092-4951-9656-274025FEDCDD}" type="datetimeFigureOut">
              <a:rPr lang="en-GB">
                <a:solidFill>
                  <a:prstClr val="black"/>
                </a:solidFill>
              </a:rPr>
              <a:pPr/>
              <a:t>16/12/2021</a:t>
            </a:fld>
            <a:endParaRPr lang="en-GB">
              <a:solidFill>
                <a:prstClr val="black"/>
              </a:solidFill>
            </a:endParaRPr>
          </a:p>
        </p:txBody>
      </p:sp>
      <p:sp>
        <p:nvSpPr>
          <p:cNvPr id="6" name="Footer Placeholder 5"/>
          <p:cNvSpPr>
            <a:spLocks noGrp="1"/>
          </p:cNvSpPr>
          <p:nvPr>
            <p:ph type="ftr" sz="quarter" idx="11"/>
          </p:nvPr>
        </p:nvSpPr>
        <p:spPr>
          <a:xfrm>
            <a:off x="4165600" y="6356352"/>
            <a:ext cx="3860800" cy="365125"/>
          </a:xfrm>
          <a:prstGeom prst="rect">
            <a:avLst/>
          </a:prstGeom>
        </p:spPr>
        <p:txBody>
          <a:bodyPr/>
          <a:lstStyle/>
          <a:p>
            <a:endParaRPr lang="en-GB">
              <a:solidFill>
                <a:prstClr val="black"/>
              </a:solidFill>
            </a:endParaRPr>
          </a:p>
        </p:txBody>
      </p:sp>
      <p:sp>
        <p:nvSpPr>
          <p:cNvPr id="7" name="Slide Number Placeholder 6"/>
          <p:cNvSpPr>
            <a:spLocks noGrp="1"/>
          </p:cNvSpPr>
          <p:nvPr>
            <p:ph type="sldNum" sz="quarter" idx="12"/>
          </p:nvPr>
        </p:nvSpPr>
        <p:spPr>
          <a:xfrm>
            <a:off x="8737600" y="6356352"/>
            <a:ext cx="2844800" cy="365125"/>
          </a:xfrm>
          <a:prstGeom prst="rect">
            <a:avLst/>
          </a:prstGeom>
        </p:spPr>
        <p:txBody>
          <a:bodyPr/>
          <a:lstStyle/>
          <a:p>
            <a:fld id="{DD076C54-A319-4769-BC04-344A9122C5FE}" type="slidenum">
              <a:rPr lang="en-GB">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119914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ttangolo 10"/>
          <p:cNvSpPr/>
          <p:nvPr userDrawn="1"/>
        </p:nvSpPr>
        <p:spPr>
          <a:xfrm>
            <a:off x="5574303" y="6605427"/>
            <a:ext cx="6617699" cy="263688"/>
          </a:xfrm>
          <a:prstGeom prst="rect">
            <a:avLst/>
          </a:prstGeom>
          <a:solidFill>
            <a:srgbClr val="8CBC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solidFill>
                <a:prstClr val="white"/>
              </a:solidFill>
            </a:endParaRPr>
          </a:p>
        </p:txBody>
      </p:sp>
      <p:sp>
        <p:nvSpPr>
          <p:cNvPr id="7" name="Title 1"/>
          <p:cNvSpPr txBox="1">
            <a:spLocks/>
          </p:cNvSpPr>
          <p:nvPr userDrawn="1"/>
        </p:nvSpPr>
        <p:spPr>
          <a:xfrm>
            <a:off x="0" y="274637"/>
            <a:ext cx="11582400" cy="418059"/>
          </a:xfrm>
          <a:prstGeom prst="rect">
            <a:avLst/>
          </a:prstGeom>
          <a:solidFill>
            <a:schemeClr val="accent3"/>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GB" sz="3200">
              <a:solidFill>
                <a:prstClr val="white"/>
              </a:solidFill>
              <a:latin typeface="Calibri Light"/>
            </a:endParaRPr>
          </a:p>
        </p:txBody>
      </p:sp>
      <p:pic>
        <p:nvPicPr>
          <p:cNvPr id="11" name="Immagine 6"/>
          <p:cNvPicPr/>
          <p:nvPr userDrawn="1"/>
        </p:nvPicPr>
        <p:blipFill rotWithShape="1">
          <a:blip r:embed="rId13" cstate="print">
            <a:extLst>
              <a:ext uri="{28A0092B-C50C-407E-A947-70E740481C1C}">
                <a14:useLocalDpi xmlns:a14="http://schemas.microsoft.com/office/drawing/2010/main"/>
              </a:ext>
            </a:extLst>
          </a:blip>
          <a:srcRect b="71274"/>
          <a:stretch/>
        </p:blipFill>
        <p:spPr bwMode="auto">
          <a:xfrm>
            <a:off x="0" y="6448134"/>
            <a:ext cx="5723467" cy="510540"/>
          </a:xfrm>
          <a:prstGeom prst="rect">
            <a:avLst/>
          </a:prstGeom>
          <a:ln>
            <a:noFill/>
          </a:ln>
          <a:extLst>
            <a:ext uri="{53640926-AAD7-44D8-BBD7-CCE9431645EC}">
              <a14:shadowObscured xmlns:a14="http://schemas.microsoft.com/office/drawing/2010/main"/>
            </a:ext>
          </a:extLst>
        </p:spPr>
      </p:pic>
      <p:pic>
        <p:nvPicPr>
          <p:cNvPr id="12" name="Picture 11"/>
          <p:cNvPicPr>
            <a:picLocks noChangeAspect="1"/>
          </p:cNvPicPr>
          <p:nvPr userDrawn="1"/>
        </p:nvPicPr>
        <p:blipFill>
          <a:blip r:embed="rId14" cstate="print">
            <a:extLst>
              <a:ext uri="{28A0092B-C50C-407E-A947-70E740481C1C}">
                <a14:useLocalDpi xmlns:a14="http://schemas.microsoft.com/office/drawing/2010/main"/>
              </a:ext>
            </a:extLst>
          </a:blip>
          <a:srcRect/>
          <a:stretch>
            <a:fillRect/>
          </a:stretch>
        </p:blipFill>
        <p:spPr bwMode="auto">
          <a:xfrm>
            <a:off x="10005341" y="267237"/>
            <a:ext cx="1869440" cy="4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4599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286" rtl="0" eaLnBrk="1" latinLnBrk="0" hangingPunct="1">
        <a:spcBef>
          <a:spcPct val="0"/>
        </a:spcBef>
        <a:buNone/>
        <a:defRPr sz="4400" kern="1200">
          <a:solidFill>
            <a:schemeClr val="tx1"/>
          </a:solidFill>
          <a:latin typeface="+mj-lt"/>
          <a:ea typeface="+mj-ea"/>
          <a:cs typeface="+mj-cs"/>
        </a:defRPr>
      </a:lvl1pPr>
    </p:titleStyle>
    <p:bodyStyle>
      <a:lvl1pPr marL="342858" indent="-342858" algn="l" defTabSz="914286" rtl="0" eaLnBrk="1" latinLnBrk="0" hangingPunct="1">
        <a:spcBef>
          <a:spcPct val="20000"/>
        </a:spcBef>
        <a:buFont typeface="Arial" panose="020B0604020202020204" pitchFamily="34" charset="0"/>
        <a:buChar char="•"/>
        <a:defRPr sz="3200" kern="1200">
          <a:solidFill>
            <a:schemeClr val="tx1">
              <a:lumMod val="50000"/>
              <a:lumOff val="50000"/>
            </a:schemeClr>
          </a:solidFill>
          <a:latin typeface="+mn-lt"/>
          <a:ea typeface="+mn-ea"/>
          <a:cs typeface="+mn-cs"/>
        </a:defRPr>
      </a:lvl1pPr>
      <a:lvl2pPr marL="742857" indent="-285717" algn="l" defTabSz="914286" rtl="0" eaLnBrk="1" latinLnBrk="0" hangingPunct="1">
        <a:spcBef>
          <a:spcPct val="20000"/>
        </a:spcBef>
        <a:buFont typeface="Arial" panose="020B0604020202020204" pitchFamily="34" charset="0"/>
        <a:buChar char="–"/>
        <a:defRPr sz="2800" kern="1200">
          <a:solidFill>
            <a:schemeClr val="tx1">
              <a:lumMod val="50000"/>
              <a:lumOff val="50000"/>
            </a:schemeClr>
          </a:solidFill>
          <a:latin typeface="+mn-lt"/>
          <a:ea typeface="+mn-ea"/>
          <a:cs typeface="+mn-cs"/>
        </a:defRPr>
      </a:lvl2pPr>
      <a:lvl3pPr marL="1142858" indent="-228573" algn="l" defTabSz="914286" rtl="0" eaLnBrk="1" latinLnBrk="0" hangingPunct="1">
        <a:spcBef>
          <a:spcPct val="20000"/>
        </a:spcBef>
        <a:buFont typeface="Arial" panose="020B0604020202020204" pitchFamily="34" charset="0"/>
        <a:buChar char="•"/>
        <a:defRPr sz="2400" kern="1200">
          <a:solidFill>
            <a:schemeClr val="tx1">
              <a:lumMod val="50000"/>
              <a:lumOff val="50000"/>
            </a:schemeClr>
          </a:solidFill>
          <a:latin typeface="+mn-lt"/>
          <a:ea typeface="+mn-ea"/>
          <a:cs typeface="+mn-cs"/>
        </a:defRPr>
      </a:lvl3pPr>
      <a:lvl4pPr marL="1600000" indent="-228573" algn="l" defTabSz="914286" rtl="0" eaLnBrk="1" latinLnBrk="0" hangingPunct="1">
        <a:spcBef>
          <a:spcPct val="20000"/>
        </a:spcBef>
        <a:buFont typeface="Arial" panose="020B0604020202020204" pitchFamily="34" charset="0"/>
        <a:buChar char="–"/>
        <a:defRPr sz="2000" kern="1200">
          <a:solidFill>
            <a:schemeClr val="tx1">
              <a:lumMod val="50000"/>
              <a:lumOff val="50000"/>
            </a:schemeClr>
          </a:solidFill>
          <a:latin typeface="+mn-lt"/>
          <a:ea typeface="+mn-ea"/>
          <a:cs typeface="+mn-cs"/>
        </a:defRPr>
      </a:lvl4pPr>
      <a:lvl5pPr marL="2057143" indent="-228573" algn="l" defTabSz="914286" rtl="0" eaLnBrk="1" latinLnBrk="0" hangingPunct="1">
        <a:spcBef>
          <a:spcPct val="20000"/>
        </a:spcBef>
        <a:buFont typeface="Arial" panose="020B0604020202020204" pitchFamily="34" charset="0"/>
        <a:buChar char="»"/>
        <a:defRPr sz="2000" kern="1200">
          <a:solidFill>
            <a:schemeClr val="tx1">
              <a:lumMod val="50000"/>
              <a:lumOff val="50000"/>
            </a:schemeClr>
          </a:solidFill>
          <a:latin typeface="+mn-lt"/>
          <a:ea typeface="+mn-ea"/>
          <a:cs typeface="+mn-cs"/>
        </a:defRPr>
      </a:lvl5pPr>
      <a:lvl6pPr marL="2514286" indent="-228573" algn="l" defTabSz="91428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30" indent="-228573" algn="l" defTabSz="91428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3" indent="-228573" algn="l" defTabSz="91428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8" indent="-228573" algn="l" defTabSz="91428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30" algn="l" defTabSz="914286" rtl="0" eaLnBrk="1" latinLnBrk="0" hangingPunct="1">
        <a:defRPr sz="1800" kern="1200">
          <a:solidFill>
            <a:schemeClr val="tx1"/>
          </a:solidFill>
          <a:latin typeface="+mn-lt"/>
          <a:ea typeface="+mn-ea"/>
          <a:cs typeface="+mn-cs"/>
        </a:defRPr>
      </a:lvl4pPr>
      <a:lvl5pPr marL="1828573" algn="l" defTabSz="914286" rtl="0" eaLnBrk="1" latinLnBrk="0" hangingPunct="1">
        <a:defRPr sz="1800" kern="1200">
          <a:solidFill>
            <a:schemeClr val="tx1"/>
          </a:solidFill>
          <a:latin typeface="+mn-lt"/>
          <a:ea typeface="+mn-ea"/>
          <a:cs typeface="+mn-cs"/>
        </a:defRPr>
      </a:lvl5pPr>
      <a:lvl6pPr marL="2285718"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3" algn="l" defTabSz="91428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10.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7.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5.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36.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hdphoto" Target="../media/hdphoto2.wdp"/><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1C3D44">
            <a:alpha val="91000"/>
          </a:srgb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a:off x="187505" y="5542770"/>
            <a:ext cx="1315231" cy="1315231"/>
          </a:xfrm>
          <a:prstGeom prst="rect">
            <a:avLst/>
          </a:prstGeom>
        </p:spPr>
      </p:pic>
      <p:sp>
        <p:nvSpPr>
          <p:cNvPr id="3" name="Rectangle 2"/>
          <p:cNvSpPr/>
          <p:nvPr/>
        </p:nvSpPr>
        <p:spPr>
          <a:xfrm>
            <a:off x="7959048" y="369871"/>
            <a:ext cx="4232953" cy="1369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4" name="Rectangle 3"/>
          <p:cNvSpPr/>
          <p:nvPr/>
        </p:nvSpPr>
        <p:spPr>
          <a:xfrm>
            <a:off x="10176933" y="641566"/>
            <a:ext cx="2015067" cy="1369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5" name="Title 1"/>
          <p:cNvSpPr txBox="1">
            <a:spLocks/>
          </p:cNvSpPr>
          <p:nvPr/>
        </p:nvSpPr>
        <p:spPr>
          <a:xfrm>
            <a:off x="1502736" y="2232826"/>
            <a:ext cx="9739423" cy="1737360"/>
          </a:xfrm>
          <a:prstGeom prst="rect">
            <a:avLst/>
          </a:prstGeom>
        </p:spPr>
        <p:txBody>
          <a:bodyPr>
            <a:noAutofit/>
          </a:bodyPr>
          <a:lstStyle>
            <a:lvl1pPr algn="ctr" defTabSz="685732" rtl="0" eaLnBrk="1" latinLnBrk="0" hangingPunct="1">
              <a:spcBef>
                <a:spcPct val="0"/>
              </a:spcBef>
              <a:buNone/>
              <a:defRPr sz="3300" kern="1200">
                <a:solidFill>
                  <a:schemeClr val="tx1"/>
                </a:solidFill>
                <a:latin typeface="+mj-lt"/>
                <a:ea typeface="+mj-ea"/>
                <a:cs typeface="+mj-cs"/>
              </a:defRPr>
            </a:lvl1pPr>
          </a:lstStyle>
          <a:p>
            <a:pPr algn="l">
              <a:lnSpc>
                <a:spcPct val="150000"/>
              </a:lnSpc>
              <a:spcBef>
                <a:spcPts val="2400"/>
              </a:spcBef>
            </a:pPr>
            <a:r>
              <a:rPr lang="en-US" sz="4267" b="1" dirty="0" err="1">
                <a:solidFill>
                  <a:prstClr val="white"/>
                </a:solidFill>
                <a:latin typeface="Microsoft Sans Serif" panose="020B0604020202020204" pitchFamily="34" charset="0"/>
                <a:ea typeface="Microsoft Sans Serif" panose="020B0604020202020204" pitchFamily="34" charset="0"/>
                <a:cs typeface="Microsoft Sans Serif" panose="020B0604020202020204" pitchFamily="34" charset="0"/>
              </a:rPr>
              <a:t>Uppwise</a:t>
            </a:r>
            <a:r>
              <a:rPr lang="en-US" sz="4267" b="1" dirty="0">
                <a:solidFill>
                  <a:srgbClr val="F79646"/>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4267" b="1" dirty="0" smtClean="0">
                <a:solidFill>
                  <a:srgbClr val="F79646"/>
                </a:solidFill>
                <a:latin typeface="Microsoft Sans Serif" panose="020B0604020202020204" pitchFamily="34" charset="0"/>
                <a:ea typeface="Microsoft Sans Serif" panose="020B0604020202020204" pitchFamily="34" charset="0"/>
                <a:cs typeface="Microsoft Sans Serif" panose="020B0604020202020204" pitchFamily="34" charset="0"/>
              </a:rPr>
              <a:t>SPM</a:t>
            </a:r>
            <a:r>
              <a:rPr lang="en-US" sz="4267" dirty="0">
                <a:solidFill>
                  <a:prstClr val="white"/>
                </a:solidFill>
                <a:latin typeface="Microsoft Sans Serif" panose="020B0604020202020204" pitchFamily="34" charset="0"/>
                <a:ea typeface="Microsoft Sans Serif" panose="020B0604020202020204" pitchFamily="34" charset="0"/>
                <a:cs typeface="Microsoft Sans Serif" panose="020B0604020202020204" pitchFamily="34" charset="0"/>
              </a:rPr>
              <a:t/>
            </a:r>
            <a:br>
              <a:rPr lang="en-US" sz="4267" dirty="0">
                <a:solidFill>
                  <a:prstClr val="white"/>
                </a:solidFill>
                <a:latin typeface="Microsoft Sans Serif" panose="020B0604020202020204" pitchFamily="34" charset="0"/>
                <a:ea typeface="Microsoft Sans Serif" panose="020B0604020202020204" pitchFamily="34" charset="0"/>
                <a:cs typeface="Microsoft Sans Serif" panose="020B0604020202020204" pitchFamily="34" charset="0"/>
              </a:rPr>
            </a:br>
            <a:r>
              <a:rPr lang="en-US" sz="3600" dirty="0" smtClean="0">
                <a:solidFill>
                  <a:prstClr val="white"/>
                </a:solidFill>
                <a:latin typeface="Microsoft Sans Serif" panose="020B0604020202020204" pitchFamily="34" charset="0"/>
                <a:ea typeface="Microsoft Sans Serif" panose="020B0604020202020204" pitchFamily="34" charset="0"/>
                <a:cs typeface="Microsoft Sans Serif" panose="020B0604020202020204" pitchFamily="34" charset="0"/>
              </a:rPr>
              <a:t>Demo Cycle</a:t>
            </a:r>
            <a:endParaRPr lang="en-US" sz="3600" dirty="0">
              <a:solidFill>
                <a:prstClr val="white"/>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1245223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457767" y="-287998"/>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Progress of Objective  </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616688" y="79419"/>
            <a:ext cx="10806991" cy="2122921"/>
          </a:xfrm>
        </p:spPr>
        <p:txBody>
          <a:bodyPr>
            <a:normAutofit/>
          </a:bodyPr>
          <a:lstStyle/>
          <a:p>
            <a:r>
              <a:rPr lang="en-US" sz="1600" dirty="0" smtClean="0"/>
              <a:t>Once the key result is created the progress for objective is defined through the same. And the key result value can be defined in to types</a:t>
            </a:r>
          </a:p>
          <a:p>
            <a:endParaRPr lang="en-US" sz="1600" dirty="0" smtClean="0"/>
          </a:p>
        </p:txBody>
      </p:sp>
      <p:sp>
        <p:nvSpPr>
          <p:cNvPr id="13" name="Text Placeholder 5"/>
          <p:cNvSpPr txBox="1">
            <a:spLocks/>
          </p:cNvSpPr>
          <p:nvPr/>
        </p:nvSpPr>
        <p:spPr>
          <a:xfrm>
            <a:off x="701703" y="4029815"/>
            <a:ext cx="10636959" cy="848309"/>
          </a:xfrm>
          <a:prstGeom prst="rect">
            <a:avLst/>
          </a:prstGeom>
        </p:spPr>
        <p:txBody>
          <a:bodyPr vert="horz" lIns="91440" tIns="45720" rIns="91440" bIns="45720" rtlCol="0" anchor="b">
            <a:normAutofit/>
          </a:bodyPr>
          <a:lstStyle>
            <a:lvl1pPr marL="0" indent="0" algn="l" defTabSz="914286"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143" indent="0" algn="l" defTabSz="914286"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286" indent="0" algn="l" defTabSz="914286"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43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57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571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285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00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14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endParaRPr lang="en-US" sz="1600" dirty="0"/>
          </a:p>
        </p:txBody>
      </p:sp>
      <p:pic>
        <p:nvPicPr>
          <p:cNvPr id="11" name="Picture 10"/>
          <p:cNvPicPr>
            <a:picLocks noChangeAspect="1"/>
          </p:cNvPicPr>
          <p:nvPr/>
        </p:nvPicPr>
        <p:blipFill>
          <a:blip r:embed="rId4"/>
          <a:stretch>
            <a:fillRect/>
          </a:stretch>
        </p:blipFill>
        <p:spPr>
          <a:xfrm>
            <a:off x="5525875" y="2174511"/>
            <a:ext cx="6405188" cy="4290107"/>
          </a:xfrm>
          <a:prstGeom prst="rect">
            <a:avLst/>
          </a:prstGeom>
        </p:spPr>
      </p:pic>
      <p:sp>
        <p:nvSpPr>
          <p:cNvPr id="14" name="Text Placeholder 5"/>
          <p:cNvSpPr txBox="1">
            <a:spLocks/>
          </p:cNvSpPr>
          <p:nvPr/>
        </p:nvSpPr>
        <p:spPr>
          <a:xfrm>
            <a:off x="701703" y="1603080"/>
            <a:ext cx="4504097" cy="3275044"/>
          </a:xfrm>
          <a:prstGeom prst="rect">
            <a:avLst/>
          </a:prstGeom>
        </p:spPr>
        <p:txBody>
          <a:bodyPr vert="horz" lIns="91440" tIns="45720" rIns="91440" bIns="45720" rtlCol="0" anchor="b">
            <a:normAutofit/>
          </a:bodyPr>
          <a:lstStyle>
            <a:lvl1pPr marL="0" indent="0" algn="l" defTabSz="914286"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143" indent="0" algn="l" defTabSz="914286"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286" indent="0" algn="l" defTabSz="914286"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43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57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571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285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00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14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endParaRPr lang="en-US" sz="1600" dirty="0" smtClean="0"/>
          </a:p>
          <a:p>
            <a:pPr marL="285750" indent="-285750">
              <a:buFont typeface="Wingdings" panose="05000000000000000000" pitchFamily="2" charset="2"/>
              <a:buChar char="Ø"/>
            </a:pPr>
            <a:r>
              <a:rPr lang="en-US" sz="1600" dirty="0" smtClean="0"/>
              <a:t>Activity based- The progress bar over the key result pop up can be moved to define the progress.</a:t>
            </a:r>
          </a:p>
          <a:p>
            <a:endParaRPr lang="en-US" sz="1600" dirty="0" smtClean="0"/>
          </a:p>
          <a:p>
            <a:endParaRPr lang="en-US" sz="1600" dirty="0"/>
          </a:p>
          <a:p>
            <a:endParaRPr lang="en-US" sz="1600" dirty="0" smtClean="0"/>
          </a:p>
          <a:p>
            <a:pPr marL="285750" indent="-285750">
              <a:buFont typeface="Wingdings" panose="05000000000000000000" pitchFamily="2" charset="2"/>
              <a:buChar char="Ø"/>
            </a:pPr>
            <a:r>
              <a:rPr lang="en-US" sz="1600" dirty="0" smtClean="0"/>
              <a:t>Value based- where the progress can be defined by entering the Initial and the Current value and based upon which the chart will be displayed.</a:t>
            </a:r>
            <a:endParaRPr lang="en-US" sz="1600" dirty="0"/>
          </a:p>
        </p:txBody>
      </p:sp>
    </p:spTree>
    <p:extLst>
      <p:ext uri="{BB962C8B-B14F-4D97-AF65-F5344CB8AC3E}">
        <p14:creationId xmlns:p14="http://schemas.microsoft.com/office/powerpoint/2010/main" val="13888250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283535" y="-490817"/>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Creation of Portfolio</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526444" y="735355"/>
            <a:ext cx="10648068" cy="890652"/>
          </a:xfrm>
        </p:spPr>
        <p:txBody>
          <a:bodyPr>
            <a:normAutofit/>
          </a:bodyPr>
          <a:lstStyle/>
          <a:p>
            <a:r>
              <a:rPr lang="en-US" sz="1600" dirty="0" smtClean="0"/>
              <a:t>Over the portfolio module in the application, the user can redirect to Portfolios and from the create button      the form will be displayed to fill in information and upon save the portfolio is displayed over the register.</a:t>
            </a:r>
            <a:endParaRPr lang="en-US" sz="1600" dirty="0"/>
          </a:p>
        </p:txBody>
      </p:sp>
      <p:pic>
        <p:nvPicPr>
          <p:cNvPr id="4" name="Picture 3"/>
          <p:cNvPicPr>
            <a:picLocks noChangeAspect="1"/>
          </p:cNvPicPr>
          <p:nvPr/>
        </p:nvPicPr>
        <p:blipFill>
          <a:blip r:embed="rId4"/>
          <a:stretch>
            <a:fillRect/>
          </a:stretch>
        </p:blipFill>
        <p:spPr>
          <a:xfrm>
            <a:off x="9422825" y="1014014"/>
            <a:ext cx="238095" cy="333333"/>
          </a:xfrm>
          <a:prstGeom prst="rect">
            <a:avLst/>
          </a:prstGeom>
        </p:spPr>
      </p:pic>
      <p:pic>
        <p:nvPicPr>
          <p:cNvPr id="13" name="Picture 12"/>
          <p:cNvPicPr>
            <a:picLocks noChangeAspect="1"/>
          </p:cNvPicPr>
          <p:nvPr/>
        </p:nvPicPr>
        <p:blipFill>
          <a:blip r:embed="rId5"/>
          <a:stretch>
            <a:fillRect/>
          </a:stretch>
        </p:blipFill>
        <p:spPr>
          <a:xfrm>
            <a:off x="5655751" y="3648681"/>
            <a:ext cx="936118" cy="511600"/>
          </a:xfrm>
          <a:prstGeom prst="rect">
            <a:avLst/>
          </a:prstGeom>
        </p:spPr>
      </p:pic>
      <p:pic>
        <p:nvPicPr>
          <p:cNvPr id="7" name="Picture 6"/>
          <p:cNvPicPr>
            <a:picLocks noChangeAspect="1"/>
          </p:cNvPicPr>
          <p:nvPr/>
        </p:nvPicPr>
        <p:blipFill>
          <a:blip r:embed="rId6"/>
          <a:stretch>
            <a:fillRect/>
          </a:stretch>
        </p:blipFill>
        <p:spPr>
          <a:xfrm>
            <a:off x="283535" y="1863371"/>
            <a:ext cx="5233661" cy="2580217"/>
          </a:xfrm>
          <a:prstGeom prst="rect">
            <a:avLst/>
          </a:prstGeom>
        </p:spPr>
      </p:pic>
      <p:pic>
        <p:nvPicPr>
          <p:cNvPr id="9" name="Picture 8"/>
          <p:cNvPicPr>
            <a:picLocks noChangeAspect="1"/>
          </p:cNvPicPr>
          <p:nvPr/>
        </p:nvPicPr>
        <p:blipFill>
          <a:blip r:embed="rId7"/>
          <a:stretch>
            <a:fillRect/>
          </a:stretch>
        </p:blipFill>
        <p:spPr>
          <a:xfrm>
            <a:off x="6714699" y="3664570"/>
            <a:ext cx="5416252" cy="2873813"/>
          </a:xfrm>
          <a:prstGeom prst="rect">
            <a:avLst/>
          </a:prstGeom>
        </p:spPr>
      </p:pic>
    </p:spTree>
    <p:extLst>
      <p:ext uri="{BB962C8B-B14F-4D97-AF65-F5344CB8AC3E}">
        <p14:creationId xmlns:p14="http://schemas.microsoft.com/office/powerpoint/2010/main" val="39920063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283535" y="-490817"/>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Portfolio types</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526444" y="727604"/>
            <a:ext cx="10648068" cy="1398852"/>
          </a:xfrm>
        </p:spPr>
        <p:txBody>
          <a:bodyPr>
            <a:normAutofit lnSpcReduction="10000"/>
          </a:bodyPr>
          <a:lstStyle/>
          <a:p>
            <a:r>
              <a:rPr lang="en-US" sz="1600" dirty="0" smtClean="0"/>
              <a:t>The user has the facility to create two types of portfolio and respectively that particular type of Item can be included into the same.</a:t>
            </a:r>
          </a:p>
          <a:p>
            <a:endParaRPr lang="en-US" sz="1600" dirty="0" smtClean="0"/>
          </a:p>
          <a:p>
            <a:pPr marL="285750" indent="-285750">
              <a:buFont typeface="Wingdings" panose="05000000000000000000" pitchFamily="2" charset="2"/>
              <a:buChar char="q"/>
            </a:pPr>
            <a:r>
              <a:rPr lang="en-US" sz="1600" dirty="0" smtClean="0"/>
              <a:t>Traditional Portfolio - Can include Project type Items</a:t>
            </a:r>
          </a:p>
          <a:p>
            <a:pPr marL="285750" indent="-285750">
              <a:buFont typeface="Wingdings" panose="05000000000000000000" pitchFamily="2" charset="2"/>
              <a:buChar char="q"/>
            </a:pPr>
            <a:r>
              <a:rPr lang="en-US" sz="1600" dirty="0" smtClean="0"/>
              <a:t>Safe portfolio - Can include Epic type Items</a:t>
            </a:r>
            <a:endParaRPr lang="en-US" sz="1600" dirty="0"/>
          </a:p>
        </p:txBody>
      </p:sp>
      <p:pic>
        <p:nvPicPr>
          <p:cNvPr id="10" name="Picture 9"/>
          <p:cNvPicPr>
            <a:picLocks noChangeAspect="1"/>
          </p:cNvPicPr>
          <p:nvPr/>
        </p:nvPicPr>
        <p:blipFill>
          <a:blip r:embed="rId4"/>
          <a:stretch>
            <a:fillRect/>
          </a:stretch>
        </p:blipFill>
        <p:spPr>
          <a:xfrm>
            <a:off x="1595202" y="2325863"/>
            <a:ext cx="7958232" cy="3709003"/>
          </a:xfrm>
          <a:prstGeom prst="rect">
            <a:avLst/>
          </a:prstGeom>
        </p:spPr>
      </p:pic>
    </p:spTree>
    <p:extLst>
      <p:ext uri="{BB962C8B-B14F-4D97-AF65-F5344CB8AC3E}">
        <p14:creationId xmlns:p14="http://schemas.microsoft.com/office/powerpoint/2010/main" val="40875503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283535" y="-490817"/>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Portfolio – Association of Items</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616688" y="927012"/>
            <a:ext cx="10648068" cy="890652"/>
          </a:xfrm>
        </p:spPr>
        <p:txBody>
          <a:bodyPr>
            <a:normAutofit/>
          </a:bodyPr>
          <a:lstStyle/>
          <a:p>
            <a:r>
              <a:rPr lang="en-US" sz="1600" dirty="0" smtClean="0"/>
              <a:t>The user can redirect over the Portfolio workspace where from three dot menu can add items in the portfolio, can either create a new project or add an existing one.</a:t>
            </a:r>
            <a:endParaRPr lang="en-US" sz="1600" dirty="0"/>
          </a:p>
        </p:txBody>
      </p:sp>
      <p:pic>
        <p:nvPicPr>
          <p:cNvPr id="10" name="Picture 9"/>
          <p:cNvPicPr>
            <a:picLocks noChangeAspect="1"/>
          </p:cNvPicPr>
          <p:nvPr/>
        </p:nvPicPr>
        <p:blipFill>
          <a:blip r:embed="rId4"/>
          <a:stretch>
            <a:fillRect/>
          </a:stretch>
        </p:blipFill>
        <p:spPr>
          <a:xfrm>
            <a:off x="1146296" y="2661704"/>
            <a:ext cx="9588852" cy="2091704"/>
          </a:xfrm>
          <a:prstGeom prst="rect">
            <a:avLst/>
          </a:prstGeom>
        </p:spPr>
      </p:pic>
    </p:spTree>
    <p:extLst>
      <p:ext uri="{BB962C8B-B14F-4D97-AF65-F5344CB8AC3E}">
        <p14:creationId xmlns:p14="http://schemas.microsoft.com/office/powerpoint/2010/main" val="1663625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283535" y="-490817"/>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Creation of Item</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616688" y="927012"/>
            <a:ext cx="10467579" cy="888140"/>
          </a:xfrm>
        </p:spPr>
        <p:txBody>
          <a:bodyPr>
            <a:normAutofit/>
          </a:bodyPr>
          <a:lstStyle/>
          <a:p>
            <a:r>
              <a:rPr lang="en-US" sz="1600" dirty="0" smtClean="0"/>
              <a:t>The item can be created by clicking over the create button         over at the top of the application in the right. The mandatory details can be filled and on clicking over the save button the ite</a:t>
            </a:r>
            <a:r>
              <a:rPr lang="en-US" sz="1600" dirty="0"/>
              <a:t>m</a:t>
            </a:r>
            <a:r>
              <a:rPr lang="en-US" sz="1600" dirty="0" smtClean="0"/>
              <a:t> would be created.</a:t>
            </a:r>
            <a:endParaRPr lang="en-US" sz="1600" dirty="0"/>
          </a:p>
        </p:txBody>
      </p:sp>
      <p:pic>
        <p:nvPicPr>
          <p:cNvPr id="7" name="Picture 6"/>
          <p:cNvPicPr>
            <a:picLocks noChangeAspect="1"/>
          </p:cNvPicPr>
          <p:nvPr/>
        </p:nvPicPr>
        <p:blipFill>
          <a:blip r:embed="rId4"/>
          <a:stretch>
            <a:fillRect/>
          </a:stretch>
        </p:blipFill>
        <p:spPr>
          <a:xfrm>
            <a:off x="1996980" y="2209527"/>
            <a:ext cx="7845658" cy="3631715"/>
          </a:xfrm>
          <a:prstGeom prst="rect">
            <a:avLst/>
          </a:prstGeom>
        </p:spPr>
      </p:pic>
      <p:pic>
        <p:nvPicPr>
          <p:cNvPr id="9" name="Picture 8"/>
          <p:cNvPicPr>
            <a:picLocks noChangeAspect="1"/>
          </p:cNvPicPr>
          <p:nvPr/>
        </p:nvPicPr>
        <p:blipFill>
          <a:blip r:embed="rId5"/>
          <a:stretch>
            <a:fillRect/>
          </a:stretch>
        </p:blipFill>
        <p:spPr>
          <a:xfrm>
            <a:off x="5521358" y="1171995"/>
            <a:ext cx="352381" cy="361905"/>
          </a:xfrm>
          <a:prstGeom prst="rect">
            <a:avLst/>
          </a:prstGeom>
        </p:spPr>
      </p:pic>
    </p:spTree>
    <p:extLst>
      <p:ext uri="{BB962C8B-B14F-4D97-AF65-F5344CB8AC3E}">
        <p14:creationId xmlns:p14="http://schemas.microsoft.com/office/powerpoint/2010/main" val="18035074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283535" y="-490817"/>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Filling in Item Details</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616687" y="662676"/>
            <a:ext cx="11038283" cy="1061320"/>
          </a:xfrm>
        </p:spPr>
        <p:txBody>
          <a:bodyPr>
            <a:normAutofit/>
          </a:bodyPr>
          <a:lstStyle/>
          <a:p>
            <a:r>
              <a:rPr lang="en-US" sz="1600" dirty="0" smtClean="0"/>
              <a:t>The Item details can be entered by user by clicking over the title or by selecting the Item and clicking over</a:t>
            </a:r>
            <a:endParaRPr lang="en-US" sz="1600" dirty="0"/>
          </a:p>
          <a:p>
            <a:r>
              <a:rPr lang="en-US" sz="1600" dirty="0" smtClean="0"/>
              <a:t> button. All fields can be filled by user over the details tab for filling the information for the same.</a:t>
            </a:r>
            <a:endParaRPr lang="en-US" sz="1600" dirty="0"/>
          </a:p>
        </p:txBody>
      </p:sp>
      <p:pic>
        <p:nvPicPr>
          <p:cNvPr id="4" name="Picture 3"/>
          <p:cNvPicPr>
            <a:picLocks noChangeAspect="1"/>
          </p:cNvPicPr>
          <p:nvPr/>
        </p:nvPicPr>
        <p:blipFill>
          <a:blip r:embed="rId4"/>
          <a:stretch>
            <a:fillRect/>
          </a:stretch>
        </p:blipFill>
        <p:spPr>
          <a:xfrm>
            <a:off x="9557717" y="1090580"/>
            <a:ext cx="923810" cy="371429"/>
          </a:xfrm>
          <a:prstGeom prst="rect">
            <a:avLst/>
          </a:prstGeom>
        </p:spPr>
      </p:pic>
      <p:pic>
        <p:nvPicPr>
          <p:cNvPr id="10" name="Picture 9"/>
          <p:cNvPicPr>
            <a:picLocks noChangeAspect="1"/>
          </p:cNvPicPr>
          <p:nvPr/>
        </p:nvPicPr>
        <p:blipFill>
          <a:blip r:embed="rId5"/>
          <a:stretch>
            <a:fillRect/>
          </a:stretch>
        </p:blipFill>
        <p:spPr>
          <a:xfrm>
            <a:off x="1985084" y="2085592"/>
            <a:ext cx="7397634" cy="3605524"/>
          </a:xfrm>
          <a:prstGeom prst="rect">
            <a:avLst/>
          </a:prstGeom>
        </p:spPr>
      </p:pic>
    </p:spTree>
    <p:extLst>
      <p:ext uri="{BB962C8B-B14F-4D97-AF65-F5344CB8AC3E}">
        <p14:creationId xmlns:p14="http://schemas.microsoft.com/office/powerpoint/2010/main" val="4792683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283535" y="-490817"/>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Configuration for Costs</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616687" y="662676"/>
            <a:ext cx="11038283" cy="1061320"/>
          </a:xfrm>
        </p:spPr>
        <p:txBody>
          <a:bodyPr>
            <a:normAutofit/>
          </a:bodyPr>
          <a:lstStyle/>
          <a:p>
            <a:r>
              <a:rPr lang="en-US" sz="1600" dirty="0" smtClean="0"/>
              <a:t>The cost elements over the Item can be displayed on the basis of the settings done over the configuration of the form in company settings. The same values can be set to be Included or set as default when the project is created and accordingly the data in the workspace can be seen.</a:t>
            </a:r>
            <a:endParaRPr lang="en-US" sz="1600" dirty="0"/>
          </a:p>
        </p:txBody>
      </p:sp>
      <p:pic>
        <p:nvPicPr>
          <p:cNvPr id="7" name="Picture 6"/>
          <p:cNvPicPr>
            <a:picLocks noChangeAspect="1"/>
          </p:cNvPicPr>
          <p:nvPr/>
        </p:nvPicPr>
        <p:blipFill>
          <a:blip r:embed="rId4"/>
          <a:stretch>
            <a:fillRect/>
          </a:stretch>
        </p:blipFill>
        <p:spPr>
          <a:xfrm>
            <a:off x="1152939" y="2100973"/>
            <a:ext cx="9886122" cy="3590143"/>
          </a:xfrm>
          <a:prstGeom prst="rect">
            <a:avLst/>
          </a:prstGeom>
        </p:spPr>
      </p:pic>
    </p:spTree>
    <p:extLst>
      <p:ext uri="{BB962C8B-B14F-4D97-AF65-F5344CB8AC3E}">
        <p14:creationId xmlns:p14="http://schemas.microsoft.com/office/powerpoint/2010/main" val="16822205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283535" y="-490817"/>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Item Workspace - Cost Widget</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616688" y="662676"/>
            <a:ext cx="10806488" cy="1108156"/>
          </a:xfrm>
        </p:spPr>
        <p:txBody>
          <a:bodyPr>
            <a:normAutofit/>
          </a:bodyPr>
          <a:lstStyle/>
          <a:p>
            <a:r>
              <a:rPr lang="en-US" sz="1600" dirty="0" smtClean="0"/>
              <a:t>For assigning the cost the Financial layout can be selected and in the cost details grid can click over         button to include cost in the item </a:t>
            </a:r>
            <a:endParaRPr lang="en-US" sz="1600" dirty="0"/>
          </a:p>
        </p:txBody>
      </p:sp>
      <p:pic>
        <p:nvPicPr>
          <p:cNvPr id="7" name="Picture 6"/>
          <p:cNvPicPr>
            <a:picLocks noChangeAspect="1"/>
          </p:cNvPicPr>
          <p:nvPr/>
        </p:nvPicPr>
        <p:blipFill>
          <a:blip r:embed="rId4"/>
          <a:stretch>
            <a:fillRect/>
          </a:stretch>
        </p:blipFill>
        <p:spPr>
          <a:xfrm>
            <a:off x="460866" y="2109043"/>
            <a:ext cx="7476190" cy="457143"/>
          </a:xfrm>
          <a:prstGeom prst="rect">
            <a:avLst/>
          </a:prstGeom>
        </p:spPr>
      </p:pic>
      <p:pic>
        <p:nvPicPr>
          <p:cNvPr id="9" name="Picture 8"/>
          <p:cNvPicPr>
            <a:picLocks noChangeAspect="1"/>
          </p:cNvPicPr>
          <p:nvPr/>
        </p:nvPicPr>
        <p:blipFill>
          <a:blip r:embed="rId5"/>
          <a:stretch>
            <a:fillRect/>
          </a:stretch>
        </p:blipFill>
        <p:spPr>
          <a:xfrm>
            <a:off x="8897573" y="1216754"/>
            <a:ext cx="238095" cy="333333"/>
          </a:xfrm>
          <a:prstGeom prst="rect">
            <a:avLst/>
          </a:prstGeom>
        </p:spPr>
      </p:pic>
      <p:pic>
        <p:nvPicPr>
          <p:cNvPr id="11" name="Picture 10"/>
          <p:cNvPicPr>
            <a:picLocks noChangeAspect="1"/>
          </p:cNvPicPr>
          <p:nvPr/>
        </p:nvPicPr>
        <p:blipFill>
          <a:blip r:embed="rId6"/>
          <a:stretch>
            <a:fillRect/>
          </a:stretch>
        </p:blipFill>
        <p:spPr>
          <a:xfrm>
            <a:off x="1948398" y="3426260"/>
            <a:ext cx="9802324" cy="2845332"/>
          </a:xfrm>
          <a:prstGeom prst="rect">
            <a:avLst/>
          </a:prstGeom>
        </p:spPr>
      </p:pic>
      <p:pic>
        <p:nvPicPr>
          <p:cNvPr id="14" name="Picture 13"/>
          <p:cNvPicPr>
            <a:picLocks noChangeAspect="1"/>
          </p:cNvPicPr>
          <p:nvPr/>
        </p:nvPicPr>
        <p:blipFill>
          <a:blip r:embed="rId7"/>
          <a:stretch>
            <a:fillRect/>
          </a:stretch>
        </p:blipFill>
        <p:spPr>
          <a:xfrm>
            <a:off x="3321631" y="2687614"/>
            <a:ext cx="580952" cy="571429"/>
          </a:xfrm>
          <a:prstGeom prst="rect">
            <a:avLst/>
          </a:prstGeom>
        </p:spPr>
      </p:pic>
    </p:spTree>
    <p:extLst>
      <p:ext uri="{BB962C8B-B14F-4D97-AF65-F5344CB8AC3E}">
        <p14:creationId xmlns:p14="http://schemas.microsoft.com/office/powerpoint/2010/main" val="24337857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283535" y="-490817"/>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Item </a:t>
            </a:r>
            <a:r>
              <a:rPr lang="en-US" b="1" dirty="0">
                <a:solidFill>
                  <a:schemeClr val="accent5">
                    <a:lumMod val="50000"/>
                  </a:schemeClr>
                </a:solidFill>
                <a:latin typeface="Arial Black" panose="020B0A04020102020204" pitchFamily="34" charset="0"/>
              </a:rPr>
              <a:t>Workspace - </a:t>
            </a:r>
            <a:r>
              <a:rPr lang="en-US" b="1" dirty="0" smtClean="0">
                <a:solidFill>
                  <a:schemeClr val="accent5">
                    <a:lumMod val="50000"/>
                  </a:schemeClr>
                </a:solidFill>
                <a:latin typeface="Arial Black" panose="020B0A04020102020204" pitchFamily="34" charset="0"/>
              </a:rPr>
              <a:t>Capacity </a:t>
            </a:r>
            <a:r>
              <a:rPr lang="en-US" b="1" dirty="0" smtClean="0">
                <a:solidFill>
                  <a:schemeClr val="accent5">
                    <a:lumMod val="50000"/>
                  </a:schemeClr>
                </a:solidFill>
                <a:latin typeface="Arial Black" panose="020B0A04020102020204" pitchFamily="34" charset="0"/>
              </a:rPr>
              <a:t>Widget</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616688" y="690079"/>
            <a:ext cx="10806488" cy="1108156"/>
          </a:xfrm>
        </p:spPr>
        <p:txBody>
          <a:bodyPr>
            <a:normAutofit fontScale="92500" lnSpcReduction="10000"/>
          </a:bodyPr>
          <a:lstStyle/>
          <a:p>
            <a:r>
              <a:rPr lang="en-US" sz="1600" dirty="0" smtClean="0"/>
              <a:t>The resource can be assigned in two ways one:</a:t>
            </a:r>
          </a:p>
          <a:p>
            <a:pPr marL="742893" lvl="1" indent="-285750">
              <a:buFont typeface="Arial" panose="020B0604020202020204" pitchFamily="34" charset="0"/>
              <a:buChar char="•"/>
            </a:pPr>
            <a:r>
              <a:rPr lang="en-US" sz="1600" dirty="0" smtClean="0"/>
              <a:t>Assignment</a:t>
            </a:r>
          </a:p>
          <a:p>
            <a:pPr marL="742893" lvl="1" indent="-285750">
              <a:buFont typeface="Arial" panose="020B0604020202020204" pitchFamily="34" charset="0"/>
              <a:buChar char="•"/>
            </a:pPr>
            <a:r>
              <a:rPr lang="en-US" sz="1600" dirty="0" smtClean="0"/>
              <a:t>Quick Assignment</a:t>
            </a:r>
            <a:endParaRPr lang="en-US" sz="1600" dirty="0"/>
          </a:p>
          <a:p>
            <a:r>
              <a:rPr lang="en-US" sz="1600" dirty="0" smtClean="0"/>
              <a:t> </a:t>
            </a:r>
            <a:endParaRPr lang="en-US" sz="1600" dirty="0"/>
          </a:p>
        </p:txBody>
      </p:sp>
      <p:pic>
        <p:nvPicPr>
          <p:cNvPr id="9" name="Picture 8"/>
          <p:cNvPicPr>
            <a:picLocks noChangeAspect="1"/>
          </p:cNvPicPr>
          <p:nvPr/>
        </p:nvPicPr>
        <p:blipFill>
          <a:blip r:embed="rId4"/>
          <a:stretch>
            <a:fillRect/>
          </a:stretch>
        </p:blipFill>
        <p:spPr>
          <a:xfrm>
            <a:off x="616688" y="1935144"/>
            <a:ext cx="7133333" cy="438095"/>
          </a:xfrm>
          <a:prstGeom prst="rect">
            <a:avLst/>
          </a:prstGeom>
        </p:spPr>
      </p:pic>
      <p:pic>
        <p:nvPicPr>
          <p:cNvPr id="13" name="Picture 12"/>
          <p:cNvPicPr>
            <a:picLocks noChangeAspect="1"/>
          </p:cNvPicPr>
          <p:nvPr/>
        </p:nvPicPr>
        <p:blipFill>
          <a:blip r:embed="rId5"/>
          <a:stretch>
            <a:fillRect/>
          </a:stretch>
        </p:blipFill>
        <p:spPr>
          <a:xfrm>
            <a:off x="3548419" y="2440233"/>
            <a:ext cx="723330" cy="711473"/>
          </a:xfrm>
          <a:prstGeom prst="rect">
            <a:avLst/>
          </a:prstGeom>
        </p:spPr>
      </p:pic>
      <p:pic>
        <p:nvPicPr>
          <p:cNvPr id="4" name="Picture 3"/>
          <p:cNvPicPr>
            <a:picLocks noChangeAspect="1"/>
          </p:cNvPicPr>
          <p:nvPr/>
        </p:nvPicPr>
        <p:blipFill>
          <a:blip r:embed="rId6"/>
          <a:stretch>
            <a:fillRect/>
          </a:stretch>
        </p:blipFill>
        <p:spPr>
          <a:xfrm>
            <a:off x="2545832" y="3200404"/>
            <a:ext cx="8290490" cy="3329356"/>
          </a:xfrm>
          <a:prstGeom prst="rect">
            <a:avLst/>
          </a:prstGeom>
        </p:spPr>
      </p:pic>
    </p:spTree>
    <p:extLst>
      <p:ext uri="{BB962C8B-B14F-4D97-AF65-F5344CB8AC3E}">
        <p14:creationId xmlns:p14="http://schemas.microsoft.com/office/powerpoint/2010/main" val="19954391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283535" y="-490817"/>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Item </a:t>
            </a:r>
            <a:r>
              <a:rPr lang="en-US" b="1" dirty="0">
                <a:solidFill>
                  <a:schemeClr val="accent5">
                    <a:lumMod val="50000"/>
                  </a:schemeClr>
                </a:solidFill>
                <a:latin typeface="Arial Black" panose="020B0A04020102020204" pitchFamily="34" charset="0"/>
              </a:rPr>
              <a:t>Workspace - </a:t>
            </a:r>
            <a:r>
              <a:rPr lang="en-US" b="1" dirty="0" smtClean="0">
                <a:solidFill>
                  <a:schemeClr val="accent5">
                    <a:lumMod val="50000"/>
                  </a:schemeClr>
                </a:solidFill>
                <a:latin typeface="Arial Black" panose="020B0A04020102020204" pitchFamily="34" charset="0"/>
              </a:rPr>
              <a:t>Capacity </a:t>
            </a:r>
            <a:r>
              <a:rPr lang="en-US" b="1" dirty="0" smtClean="0">
                <a:solidFill>
                  <a:schemeClr val="accent5">
                    <a:lumMod val="50000"/>
                  </a:schemeClr>
                </a:solidFill>
                <a:latin typeface="Arial Black" panose="020B0A04020102020204" pitchFamily="34" charset="0"/>
              </a:rPr>
              <a:t>Widget(Assignment)</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616688" y="461127"/>
            <a:ext cx="10806488" cy="1108156"/>
          </a:xfrm>
        </p:spPr>
        <p:txBody>
          <a:bodyPr>
            <a:normAutofit/>
          </a:bodyPr>
          <a:lstStyle/>
          <a:p>
            <a:r>
              <a:rPr lang="en-US" sz="1600" dirty="0" smtClean="0"/>
              <a:t>In resource assignment from the pop up displayed the resources both named and generic can be drag and dropped to be associated on the respective activity. </a:t>
            </a:r>
            <a:endParaRPr lang="en-US" sz="1600" dirty="0"/>
          </a:p>
        </p:txBody>
      </p:sp>
      <p:pic>
        <p:nvPicPr>
          <p:cNvPr id="10" name="Picture 9"/>
          <p:cNvPicPr>
            <a:picLocks noChangeAspect="1"/>
          </p:cNvPicPr>
          <p:nvPr/>
        </p:nvPicPr>
        <p:blipFill>
          <a:blip r:embed="rId4"/>
          <a:stretch>
            <a:fillRect/>
          </a:stretch>
        </p:blipFill>
        <p:spPr>
          <a:xfrm>
            <a:off x="1642208" y="2081833"/>
            <a:ext cx="7768788" cy="4312766"/>
          </a:xfrm>
          <a:prstGeom prst="rect">
            <a:avLst/>
          </a:prstGeom>
        </p:spPr>
      </p:pic>
    </p:spTree>
    <p:extLst>
      <p:ext uri="{BB962C8B-B14F-4D97-AF65-F5344CB8AC3E}">
        <p14:creationId xmlns:p14="http://schemas.microsoft.com/office/powerpoint/2010/main" val="33178731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283535" y="-490817"/>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Creation of Strategy</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616688" y="927012"/>
            <a:ext cx="10648068" cy="890652"/>
          </a:xfrm>
        </p:spPr>
        <p:txBody>
          <a:bodyPr>
            <a:normAutofit/>
          </a:bodyPr>
          <a:lstStyle/>
          <a:p>
            <a:r>
              <a:rPr lang="en-US" sz="1600" dirty="0" smtClean="0"/>
              <a:t>Over the strategy module in the application, the user can redirect to Strategies and from the create button      the form will be displayed to fill in information and upon save the strategy is displayed over the register.</a:t>
            </a:r>
            <a:endParaRPr lang="en-US" sz="1600" dirty="0"/>
          </a:p>
        </p:txBody>
      </p:sp>
      <p:pic>
        <p:nvPicPr>
          <p:cNvPr id="4" name="Picture 3"/>
          <p:cNvPicPr>
            <a:picLocks noChangeAspect="1"/>
          </p:cNvPicPr>
          <p:nvPr/>
        </p:nvPicPr>
        <p:blipFill>
          <a:blip r:embed="rId4"/>
          <a:stretch>
            <a:fillRect/>
          </a:stretch>
        </p:blipFill>
        <p:spPr>
          <a:xfrm>
            <a:off x="9498076" y="1240537"/>
            <a:ext cx="238095" cy="333333"/>
          </a:xfrm>
          <a:prstGeom prst="rect">
            <a:avLst/>
          </a:prstGeom>
        </p:spPr>
      </p:pic>
      <p:pic>
        <p:nvPicPr>
          <p:cNvPr id="10" name="Picture 9"/>
          <p:cNvPicPr>
            <a:picLocks noChangeAspect="1"/>
          </p:cNvPicPr>
          <p:nvPr/>
        </p:nvPicPr>
        <p:blipFill>
          <a:blip r:embed="rId5"/>
          <a:stretch>
            <a:fillRect/>
          </a:stretch>
        </p:blipFill>
        <p:spPr>
          <a:xfrm>
            <a:off x="6458743" y="3948122"/>
            <a:ext cx="5472320" cy="2513684"/>
          </a:xfrm>
          <a:prstGeom prst="rect">
            <a:avLst/>
          </a:prstGeom>
        </p:spPr>
      </p:pic>
      <p:pic>
        <p:nvPicPr>
          <p:cNvPr id="11" name="Picture 10"/>
          <p:cNvPicPr>
            <a:picLocks noChangeAspect="1"/>
          </p:cNvPicPr>
          <p:nvPr/>
        </p:nvPicPr>
        <p:blipFill>
          <a:blip r:embed="rId6"/>
          <a:stretch>
            <a:fillRect/>
          </a:stretch>
        </p:blipFill>
        <p:spPr>
          <a:xfrm>
            <a:off x="188001" y="2061458"/>
            <a:ext cx="5390245" cy="2620999"/>
          </a:xfrm>
          <a:prstGeom prst="rect">
            <a:avLst/>
          </a:prstGeom>
        </p:spPr>
      </p:pic>
      <p:pic>
        <p:nvPicPr>
          <p:cNvPr id="13" name="Picture 12"/>
          <p:cNvPicPr>
            <a:picLocks noChangeAspect="1"/>
          </p:cNvPicPr>
          <p:nvPr/>
        </p:nvPicPr>
        <p:blipFill>
          <a:blip r:embed="rId7"/>
          <a:stretch>
            <a:fillRect/>
          </a:stretch>
        </p:blipFill>
        <p:spPr>
          <a:xfrm>
            <a:off x="5578245" y="3690730"/>
            <a:ext cx="880497" cy="481202"/>
          </a:xfrm>
          <a:prstGeom prst="rect">
            <a:avLst/>
          </a:prstGeom>
        </p:spPr>
      </p:pic>
    </p:spTree>
    <p:extLst>
      <p:ext uri="{BB962C8B-B14F-4D97-AF65-F5344CB8AC3E}">
        <p14:creationId xmlns:p14="http://schemas.microsoft.com/office/powerpoint/2010/main" val="21674507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283535" y="-490817"/>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Configuration for Capacity Template</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616687" y="662676"/>
            <a:ext cx="11038283" cy="1061320"/>
          </a:xfrm>
        </p:spPr>
        <p:txBody>
          <a:bodyPr>
            <a:normAutofit/>
          </a:bodyPr>
          <a:lstStyle/>
          <a:p>
            <a:r>
              <a:rPr lang="en-US" sz="1600" dirty="0" smtClean="0"/>
              <a:t>The resources can be associated in a group that can be created over Capacity Template in the company settings and accordingly from configuration setting the set of resources can be selected to be included for association at the time of Item creation.</a:t>
            </a:r>
            <a:endParaRPr lang="en-US" sz="1600" dirty="0"/>
          </a:p>
        </p:txBody>
      </p:sp>
      <p:pic>
        <p:nvPicPr>
          <p:cNvPr id="10" name="Picture 9"/>
          <p:cNvPicPr>
            <a:picLocks noChangeAspect="1"/>
          </p:cNvPicPr>
          <p:nvPr/>
        </p:nvPicPr>
        <p:blipFill>
          <a:blip r:embed="rId4"/>
          <a:stretch>
            <a:fillRect/>
          </a:stretch>
        </p:blipFill>
        <p:spPr>
          <a:xfrm>
            <a:off x="283535" y="2290779"/>
            <a:ext cx="5427356" cy="3173203"/>
          </a:xfrm>
          <a:prstGeom prst="rect">
            <a:avLst/>
          </a:prstGeom>
        </p:spPr>
      </p:pic>
      <p:pic>
        <p:nvPicPr>
          <p:cNvPr id="11" name="Picture 10"/>
          <p:cNvPicPr>
            <a:picLocks noChangeAspect="1"/>
          </p:cNvPicPr>
          <p:nvPr/>
        </p:nvPicPr>
        <p:blipFill>
          <a:blip r:embed="rId5"/>
          <a:stretch>
            <a:fillRect/>
          </a:stretch>
        </p:blipFill>
        <p:spPr>
          <a:xfrm>
            <a:off x="6859023" y="2267308"/>
            <a:ext cx="4795947" cy="3591025"/>
          </a:xfrm>
          <a:prstGeom prst="rect">
            <a:avLst/>
          </a:prstGeom>
        </p:spPr>
      </p:pic>
      <p:pic>
        <p:nvPicPr>
          <p:cNvPr id="13" name="Picture 12"/>
          <p:cNvPicPr>
            <a:picLocks noChangeAspect="1"/>
          </p:cNvPicPr>
          <p:nvPr/>
        </p:nvPicPr>
        <p:blipFill>
          <a:blip r:embed="rId6"/>
          <a:stretch>
            <a:fillRect/>
          </a:stretch>
        </p:blipFill>
        <p:spPr>
          <a:xfrm>
            <a:off x="5762693" y="3594048"/>
            <a:ext cx="1010221" cy="394233"/>
          </a:xfrm>
          <a:prstGeom prst="rect">
            <a:avLst/>
          </a:prstGeom>
        </p:spPr>
      </p:pic>
    </p:spTree>
    <p:extLst>
      <p:ext uri="{BB962C8B-B14F-4D97-AF65-F5344CB8AC3E}">
        <p14:creationId xmlns:p14="http://schemas.microsoft.com/office/powerpoint/2010/main" val="37291556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283535" y="-490817"/>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Item </a:t>
            </a:r>
            <a:r>
              <a:rPr lang="en-US" b="1" dirty="0">
                <a:solidFill>
                  <a:schemeClr val="accent5">
                    <a:lumMod val="50000"/>
                  </a:schemeClr>
                </a:solidFill>
                <a:latin typeface="Arial Black" panose="020B0A04020102020204" pitchFamily="34" charset="0"/>
              </a:rPr>
              <a:t>Workspace - </a:t>
            </a:r>
            <a:r>
              <a:rPr lang="en-US" b="1" dirty="0" smtClean="0">
                <a:solidFill>
                  <a:schemeClr val="accent5">
                    <a:lumMod val="50000"/>
                  </a:schemeClr>
                </a:solidFill>
                <a:latin typeface="Arial Black" panose="020B0A04020102020204" pitchFamily="34" charset="0"/>
              </a:rPr>
              <a:t>Capacity </a:t>
            </a:r>
            <a:r>
              <a:rPr lang="en-US" b="1" dirty="0" smtClean="0">
                <a:solidFill>
                  <a:schemeClr val="accent5">
                    <a:lumMod val="50000"/>
                  </a:schemeClr>
                </a:solidFill>
                <a:latin typeface="Arial Black" panose="020B0A04020102020204" pitchFamily="34" charset="0"/>
              </a:rPr>
              <a:t>Widget(Quick Assignment)</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616688" y="662676"/>
            <a:ext cx="10806488" cy="1108156"/>
          </a:xfrm>
        </p:spPr>
        <p:txBody>
          <a:bodyPr>
            <a:normAutofit/>
          </a:bodyPr>
          <a:lstStyle/>
          <a:p>
            <a:r>
              <a:rPr lang="en-US" sz="1600" dirty="0" smtClean="0"/>
              <a:t>For assigning the resource the Capacity layout can be selected </a:t>
            </a:r>
            <a:r>
              <a:rPr lang="en-US" sz="1600" dirty="0"/>
              <a:t>and in the cost details grid can click over         button to include cost in the </a:t>
            </a:r>
            <a:r>
              <a:rPr lang="en-US" sz="1600" dirty="0" smtClean="0"/>
              <a:t>Item from the quick assignment option.</a:t>
            </a:r>
            <a:endParaRPr lang="en-US" sz="1600" dirty="0"/>
          </a:p>
          <a:p>
            <a:r>
              <a:rPr lang="en-US" sz="1600" dirty="0" smtClean="0"/>
              <a:t> </a:t>
            </a:r>
            <a:endParaRPr lang="en-US" sz="1600" dirty="0"/>
          </a:p>
        </p:txBody>
      </p:sp>
      <p:pic>
        <p:nvPicPr>
          <p:cNvPr id="7" name="Picture 6"/>
          <p:cNvPicPr>
            <a:picLocks noChangeAspect="1"/>
          </p:cNvPicPr>
          <p:nvPr/>
        </p:nvPicPr>
        <p:blipFill>
          <a:blip r:embed="rId4"/>
          <a:stretch>
            <a:fillRect/>
          </a:stretch>
        </p:blipFill>
        <p:spPr>
          <a:xfrm>
            <a:off x="9263670" y="857605"/>
            <a:ext cx="238095" cy="333333"/>
          </a:xfrm>
          <a:prstGeom prst="rect">
            <a:avLst/>
          </a:prstGeom>
        </p:spPr>
      </p:pic>
      <p:pic>
        <p:nvPicPr>
          <p:cNvPr id="9" name="Picture 8"/>
          <p:cNvPicPr>
            <a:picLocks noChangeAspect="1"/>
          </p:cNvPicPr>
          <p:nvPr/>
        </p:nvPicPr>
        <p:blipFill>
          <a:blip r:embed="rId5"/>
          <a:stretch>
            <a:fillRect/>
          </a:stretch>
        </p:blipFill>
        <p:spPr>
          <a:xfrm>
            <a:off x="616688" y="1935144"/>
            <a:ext cx="7133333" cy="438095"/>
          </a:xfrm>
          <a:prstGeom prst="rect">
            <a:avLst/>
          </a:prstGeom>
        </p:spPr>
      </p:pic>
      <p:pic>
        <p:nvPicPr>
          <p:cNvPr id="11" name="Picture 10"/>
          <p:cNvPicPr>
            <a:picLocks noChangeAspect="1"/>
          </p:cNvPicPr>
          <p:nvPr/>
        </p:nvPicPr>
        <p:blipFill>
          <a:blip r:embed="rId6"/>
          <a:stretch>
            <a:fillRect/>
          </a:stretch>
        </p:blipFill>
        <p:spPr>
          <a:xfrm>
            <a:off x="2449202" y="3218700"/>
            <a:ext cx="8973974" cy="3386675"/>
          </a:xfrm>
          <a:prstGeom prst="rect">
            <a:avLst/>
          </a:prstGeom>
        </p:spPr>
      </p:pic>
      <p:pic>
        <p:nvPicPr>
          <p:cNvPr id="13" name="Picture 12"/>
          <p:cNvPicPr>
            <a:picLocks noChangeAspect="1"/>
          </p:cNvPicPr>
          <p:nvPr/>
        </p:nvPicPr>
        <p:blipFill>
          <a:blip r:embed="rId7"/>
          <a:stretch>
            <a:fillRect/>
          </a:stretch>
        </p:blipFill>
        <p:spPr>
          <a:xfrm>
            <a:off x="3548419" y="2440233"/>
            <a:ext cx="723330" cy="711473"/>
          </a:xfrm>
          <a:prstGeom prst="rect">
            <a:avLst/>
          </a:prstGeom>
        </p:spPr>
      </p:pic>
    </p:spTree>
    <p:extLst>
      <p:ext uri="{BB962C8B-B14F-4D97-AF65-F5344CB8AC3E}">
        <p14:creationId xmlns:p14="http://schemas.microsoft.com/office/powerpoint/2010/main" val="40941569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283535" y="-490817"/>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Item Mapping with strategy</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616688" y="927012"/>
            <a:ext cx="9695397" cy="890652"/>
          </a:xfrm>
        </p:spPr>
        <p:txBody>
          <a:bodyPr>
            <a:normAutofit/>
          </a:bodyPr>
          <a:lstStyle/>
          <a:p>
            <a:r>
              <a:rPr lang="en-US" sz="1600" dirty="0" smtClean="0"/>
              <a:t>The respective item can be associated with a strategy by selecting the Strategy Mapper option in Item details or workspace and can select the respective strategy to be mapped with the Item. </a:t>
            </a:r>
            <a:endParaRPr lang="en-US" sz="1600" dirty="0"/>
          </a:p>
        </p:txBody>
      </p:sp>
      <p:pic>
        <p:nvPicPr>
          <p:cNvPr id="4" name="Picture 3"/>
          <p:cNvPicPr>
            <a:picLocks noChangeAspect="1"/>
          </p:cNvPicPr>
          <p:nvPr/>
        </p:nvPicPr>
        <p:blipFill>
          <a:blip r:embed="rId4"/>
          <a:stretch>
            <a:fillRect/>
          </a:stretch>
        </p:blipFill>
        <p:spPr>
          <a:xfrm>
            <a:off x="810990" y="3185026"/>
            <a:ext cx="2600084" cy="740301"/>
          </a:xfrm>
          <a:prstGeom prst="rect">
            <a:avLst/>
          </a:prstGeom>
        </p:spPr>
      </p:pic>
      <p:pic>
        <p:nvPicPr>
          <p:cNvPr id="10" name="Picture 9"/>
          <p:cNvPicPr>
            <a:picLocks noChangeAspect="1"/>
          </p:cNvPicPr>
          <p:nvPr/>
        </p:nvPicPr>
        <p:blipFill>
          <a:blip r:embed="rId5"/>
          <a:stretch>
            <a:fillRect/>
          </a:stretch>
        </p:blipFill>
        <p:spPr>
          <a:xfrm>
            <a:off x="4246785" y="3489785"/>
            <a:ext cx="1010082" cy="336694"/>
          </a:xfrm>
          <a:prstGeom prst="rect">
            <a:avLst/>
          </a:prstGeom>
        </p:spPr>
      </p:pic>
      <p:pic>
        <p:nvPicPr>
          <p:cNvPr id="11" name="Picture 10"/>
          <p:cNvPicPr>
            <a:picLocks noChangeAspect="1"/>
          </p:cNvPicPr>
          <p:nvPr/>
        </p:nvPicPr>
        <p:blipFill>
          <a:blip r:embed="rId6"/>
          <a:stretch>
            <a:fillRect/>
          </a:stretch>
        </p:blipFill>
        <p:spPr>
          <a:xfrm>
            <a:off x="5706498" y="1924334"/>
            <a:ext cx="5672174" cy="4512164"/>
          </a:xfrm>
          <a:prstGeom prst="rect">
            <a:avLst/>
          </a:prstGeom>
        </p:spPr>
      </p:pic>
    </p:spTree>
    <p:extLst>
      <p:ext uri="{BB962C8B-B14F-4D97-AF65-F5344CB8AC3E}">
        <p14:creationId xmlns:p14="http://schemas.microsoft.com/office/powerpoint/2010/main" val="41082776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283535" y="-393016"/>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Published Dashboard</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627796" y="1162052"/>
            <a:ext cx="10636959" cy="848309"/>
          </a:xfrm>
        </p:spPr>
        <p:txBody>
          <a:bodyPr>
            <a:noAutofit/>
          </a:bodyPr>
          <a:lstStyle/>
          <a:p>
            <a:r>
              <a:rPr lang="en-US" sz="1600" dirty="0" smtClean="0"/>
              <a:t>There are two types of Dashboard which can be associated with the modules like Initiatives, Portfolios, Strategy etc.</a:t>
            </a:r>
          </a:p>
          <a:p>
            <a:pPr marL="742893" lvl="1" indent="-285750">
              <a:buFont typeface="Arial" panose="020B0604020202020204" pitchFamily="34" charset="0"/>
              <a:buChar char="•"/>
            </a:pPr>
            <a:r>
              <a:rPr lang="en-US" sz="1600" dirty="0" smtClean="0"/>
              <a:t>Master Workflow Dashboard</a:t>
            </a:r>
          </a:p>
          <a:p>
            <a:pPr marL="742893" lvl="1" indent="-285750">
              <a:buFont typeface="Arial" panose="020B0604020202020204" pitchFamily="34" charset="0"/>
              <a:buChar char="•"/>
            </a:pPr>
            <a:r>
              <a:rPr lang="en-US" sz="1600" dirty="0" smtClean="0"/>
              <a:t>Module Dashboard</a:t>
            </a:r>
            <a:endParaRPr lang="en-US" sz="1600" dirty="0"/>
          </a:p>
        </p:txBody>
      </p:sp>
      <p:sp>
        <p:nvSpPr>
          <p:cNvPr id="13" name="Text Placeholder 5"/>
          <p:cNvSpPr txBox="1">
            <a:spLocks/>
          </p:cNvSpPr>
          <p:nvPr/>
        </p:nvSpPr>
        <p:spPr>
          <a:xfrm>
            <a:off x="616688" y="1871529"/>
            <a:ext cx="10636959" cy="848309"/>
          </a:xfrm>
          <a:prstGeom prst="rect">
            <a:avLst/>
          </a:prstGeom>
        </p:spPr>
        <p:txBody>
          <a:bodyPr vert="horz" lIns="91440" tIns="45720" rIns="91440" bIns="45720" rtlCol="0" anchor="b">
            <a:normAutofit/>
          </a:bodyPr>
          <a:lstStyle>
            <a:lvl1pPr marL="0" indent="0" algn="l" defTabSz="914286"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143" indent="0" algn="l" defTabSz="914286"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286" indent="0" algn="l" defTabSz="914286"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43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57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571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285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00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14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marL="285750" indent="-285750">
              <a:buFont typeface="Wingdings" panose="05000000000000000000" pitchFamily="2" charset="2"/>
              <a:buChar char="Ø"/>
            </a:pPr>
            <a:r>
              <a:rPr lang="en-US" sz="1600" dirty="0" smtClean="0"/>
              <a:t>The master dashboard which is created by the user is associated with the workflow of the same. It can be associated in the </a:t>
            </a:r>
            <a:r>
              <a:rPr lang="en-US" sz="1600" dirty="0"/>
              <a:t>workflow form to be viewed in the workspace of the respective module.</a:t>
            </a:r>
            <a:endParaRPr lang="en-US" sz="1600" dirty="0"/>
          </a:p>
        </p:txBody>
      </p:sp>
      <p:pic>
        <p:nvPicPr>
          <p:cNvPr id="9" name="Picture 8"/>
          <p:cNvPicPr>
            <a:picLocks noChangeAspect="1"/>
          </p:cNvPicPr>
          <p:nvPr/>
        </p:nvPicPr>
        <p:blipFill>
          <a:blip r:embed="rId4"/>
          <a:stretch>
            <a:fillRect/>
          </a:stretch>
        </p:blipFill>
        <p:spPr>
          <a:xfrm>
            <a:off x="283535" y="2970906"/>
            <a:ext cx="4766137" cy="3172129"/>
          </a:xfrm>
          <a:prstGeom prst="rect">
            <a:avLst/>
          </a:prstGeom>
        </p:spPr>
      </p:pic>
      <p:pic>
        <p:nvPicPr>
          <p:cNvPr id="10" name="Picture 9"/>
          <p:cNvPicPr>
            <a:picLocks noChangeAspect="1"/>
          </p:cNvPicPr>
          <p:nvPr/>
        </p:nvPicPr>
        <p:blipFill>
          <a:blip r:embed="rId5"/>
          <a:stretch>
            <a:fillRect/>
          </a:stretch>
        </p:blipFill>
        <p:spPr>
          <a:xfrm>
            <a:off x="6536248" y="3074577"/>
            <a:ext cx="5561585" cy="3121994"/>
          </a:xfrm>
          <a:prstGeom prst="rect">
            <a:avLst/>
          </a:prstGeom>
        </p:spPr>
      </p:pic>
      <p:pic>
        <p:nvPicPr>
          <p:cNvPr id="14" name="Picture 13"/>
          <p:cNvPicPr>
            <a:picLocks noChangeAspect="1"/>
          </p:cNvPicPr>
          <p:nvPr/>
        </p:nvPicPr>
        <p:blipFill>
          <a:blip r:embed="rId6"/>
          <a:stretch>
            <a:fillRect/>
          </a:stretch>
        </p:blipFill>
        <p:spPr>
          <a:xfrm>
            <a:off x="5655751" y="4793075"/>
            <a:ext cx="880497" cy="481202"/>
          </a:xfrm>
          <a:prstGeom prst="rect">
            <a:avLst/>
          </a:prstGeom>
        </p:spPr>
      </p:pic>
    </p:spTree>
    <p:extLst>
      <p:ext uri="{BB962C8B-B14F-4D97-AF65-F5344CB8AC3E}">
        <p14:creationId xmlns:p14="http://schemas.microsoft.com/office/powerpoint/2010/main" val="22356776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283535" y="-393016"/>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Published Dashboard</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103045" y="608392"/>
            <a:ext cx="10636959" cy="848309"/>
          </a:xfrm>
        </p:spPr>
        <p:txBody>
          <a:bodyPr>
            <a:noAutofit/>
          </a:bodyPr>
          <a:lstStyle/>
          <a:p>
            <a:pPr marL="742893" lvl="1" indent="-285750">
              <a:buFont typeface="Arial" panose="020B0604020202020204" pitchFamily="34" charset="0"/>
              <a:buChar char="•"/>
            </a:pPr>
            <a:r>
              <a:rPr lang="en-US" sz="1600" dirty="0" smtClean="0"/>
              <a:t>Module Dashboard</a:t>
            </a:r>
            <a:endParaRPr lang="en-US" sz="1600" dirty="0"/>
          </a:p>
        </p:txBody>
      </p:sp>
      <p:sp>
        <p:nvSpPr>
          <p:cNvPr id="13" name="Text Placeholder 5"/>
          <p:cNvSpPr txBox="1">
            <a:spLocks/>
          </p:cNvSpPr>
          <p:nvPr/>
        </p:nvSpPr>
        <p:spPr>
          <a:xfrm>
            <a:off x="777520" y="1148758"/>
            <a:ext cx="10636959" cy="848309"/>
          </a:xfrm>
          <a:prstGeom prst="rect">
            <a:avLst/>
          </a:prstGeom>
        </p:spPr>
        <p:txBody>
          <a:bodyPr vert="horz" lIns="91440" tIns="45720" rIns="91440" bIns="45720" rtlCol="0" anchor="b">
            <a:normAutofit/>
          </a:bodyPr>
          <a:lstStyle>
            <a:lvl1pPr marL="0" indent="0" algn="l" defTabSz="914286"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143" indent="0" algn="l" defTabSz="914286"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286" indent="0" algn="l" defTabSz="914286"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43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57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571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285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00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14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marL="285750" indent="-285750">
              <a:buFont typeface="Wingdings" panose="05000000000000000000" pitchFamily="2" charset="2"/>
              <a:buChar char="Ø"/>
            </a:pPr>
            <a:r>
              <a:rPr lang="en-US" sz="1600" dirty="0" smtClean="0"/>
              <a:t>The module dashboard when created can be associated with the roles for which it has to be accessible with.</a:t>
            </a:r>
            <a:endParaRPr lang="en-US" sz="1600" dirty="0"/>
          </a:p>
        </p:txBody>
      </p:sp>
      <p:pic>
        <p:nvPicPr>
          <p:cNvPr id="4" name="Picture 3"/>
          <p:cNvPicPr>
            <a:picLocks noChangeAspect="1"/>
          </p:cNvPicPr>
          <p:nvPr/>
        </p:nvPicPr>
        <p:blipFill>
          <a:blip r:embed="rId4"/>
          <a:stretch>
            <a:fillRect/>
          </a:stretch>
        </p:blipFill>
        <p:spPr>
          <a:xfrm>
            <a:off x="1174319" y="2366782"/>
            <a:ext cx="8494409" cy="3288376"/>
          </a:xfrm>
          <a:prstGeom prst="rect">
            <a:avLst/>
          </a:prstGeom>
        </p:spPr>
      </p:pic>
    </p:spTree>
    <p:extLst>
      <p:ext uri="{BB962C8B-B14F-4D97-AF65-F5344CB8AC3E}">
        <p14:creationId xmlns:p14="http://schemas.microsoft.com/office/powerpoint/2010/main" val="16921661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464024" y="-447863"/>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Item Workflow</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627796" y="1162052"/>
            <a:ext cx="10636959" cy="848309"/>
          </a:xfrm>
        </p:spPr>
        <p:txBody>
          <a:bodyPr>
            <a:normAutofit/>
          </a:bodyPr>
          <a:lstStyle/>
          <a:p>
            <a:r>
              <a:rPr lang="en-US" sz="1600" dirty="0" smtClean="0"/>
              <a:t>The item created by user can be released to the execution phase by  releasing it from the register or through the workflow management in item details page.</a:t>
            </a:r>
          </a:p>
          <a:p>
            <a:endParaRPr lang="en-US" sz="1600" dirty="0"/>
          </a:p>
        </p:txBody>
      </p:sp>
      <p:pic>
        <p:nvPicPr>
          <p:cNvPr id="4" name="Picture 3"/>
          <p:cNvPicPr>
            <a:picLocks noChangeAspect="1"/>
          </p:cNvPicPr>
          <p:nvPr/>
        </p:nvPicPr>
        <p:blipFill>
          <a:blip r:embed="rId4"/>
          <a:stretch>
            <a:fillRect/>
          </a:stretch>
        </p:blipFill>
        <p:spPr>
          <a:xfrm>
            <a:off x="616688" y="1828512"/>
            <a:ext cx="11192566" cy="1512987"/>
          </a:xfrm>
          <a:prstGeom prst="rect">
            <a:avLst/>
          </a:prstGeom>
        </p:spPr>
      </p:pic>
      <p:sp>
        <p:nvSpPr>
          <p:cNvPr id="13" name="Text Placeholder 5"/>
          <p:cNvSpPr txBox="1">
            <a:spLocks/>
          </p:cNvSpPr>
          <p:nvPr/>
        </p:nvSpPr>
        <p:spPr>
          <a:xfrm>
            <a:off x="627796" y="3692412"/>
            <a:ext cx="10636959" cy="848309"/>
          </a:xfrm>
          <a:prstGeom prst="rect">
            <a:avLst/>
          </a:prstGeom>
        </p:spPr>
        <p:txBody>
          <a:bodyPr vert="horz" lIns="91440" tIns="45720" rIns="91440" bIns="45720" rtlCol="0" anchor="b">
            <a:normAutofit/>
          </a:bodyPr>
          <a:lstStyle>
            <a:lvl1pPr marL="0" indent="0" algn="l" defTabSz="914286"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143" indent="0" algn="l" defTabSz="914286"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286" indent="0" algn="l" defTabSz="914286"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43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57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571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285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00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14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r>
              <a:rPr lang="en-US" sz="1600" dirty="0" smtClean="0"/>
              <a:t>The item where they are enabled to be displayed in execution phase can be viewed by selecting the drop down at the top left of the page with the ‘Execution ‘ option.</a:t>
            </a:r>
          </a:p>
          <a:p>
            <a:endParaRPr lang="en-US" sz="1600" dirty="0"/>
          </a:p>
        </p:txBody>
      </p:sp>
      <p:pic>
        <p:nvPicPr>
          <p:cNvPr id="7" name="Picture 6"/>
          <p:cNvPicPr>
            <a:picLocks noChangeAspect="1"/>
          </p:cNvPicPr>
          <p:nvPr/>
        </p:nvPicPr>
        <p:blipFill>
          <a:blip r:embed="rId5"/>
          <a:stretch>
            <a:fillRect/>
          </a:stretch>
        </p:blipFill>
        <p:spPr>
          <a:xfrm>
            <a:off x="616688" y="4342414"/>
            <a:ext cx="11192566" cy="1569915"/>
          </a:xfrm>
          <a:prstGeom prst="rect">
            <a:avLst/>
          </a:prstGeom>
        </p:spPr>
      </p:pic>
    </p:spTree>
    <p:extLst>
      <p:ext uri="{BB962C8B-B14F-4D97-AF65-F5344CB8AC3E}">
        <p14:creationId xmlns:p14="http://schemas.microsoft.com/office/powerpoint/2010/main" val="24866214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464024" y="-447863"/>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Creation of Status Report</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616688" y="818711"/>
            <a:ext cx="11575312" cy="1770145"/>
          </a:xfrm>
        </p:spPr>
        <p:txBody>
          <a:bodyPr>
            <a:normAutofit fontScale="92500" lnSpcReduction="10000"/>
          </a:bodyPr>
          <a:lstStyle/>
          <a:p>
            <a:r>
              <a:rPr lang="en-US" sz="1600" dirty="0" smtClean="0"/>
              <a:t>The item when is in the execution phase then the status report for it can be created for the 2 periods, i.e. current month and previous month respectively.</a:t>
            </a:r>
          </a:p>
          <a:p>
            <a:r>
              <a:rPr lang="en-US" sz="1600" dirty="0" smtClean="0"/>
              <a:t>Respectively these values can be synced into the status report:</a:t>
            </a:r>
          </a:p>
          <a:p>
            <a:pPr marL="285750" indent="-285750">
              <a:buFont typeface="Wingdings" panose="05000000000000000000" pitchFamily="2" charset="2"/>
              <a:buChar char="Ø"/>
            </a:pPr>
            <a:r>
              <a:rPr lang="en-US" sz="1600" dirty="0" smtClean="0"/>
              <a:t>Cost and Benefit </a:t>
            </a:r>
          </a:p>
          <a:p>
            <a:pPr marL="285750" indent="-285750">
              <a:buFont typeface="Wingdings" panose="05000000000000000000" pitchFamily="2" charset="2"/>
              <a:buChar char="Ø"/>
            </a:pPr>
            <a:r>
              <a:rPr lang="en-US" sz="1600" dirty="0" smtClean="0"/>
              <a:t>Capacity</a:t>
            </a:r>
          </a:p>
          <a:p>
            <a:pPr marL="285750" indent="-285750">
              <a:buFont typeface="Wingdings" panose="05000000000000000000" pitchFamily="2" charset="2"/>
              <a:buChar char="Ø"/>
            </a:pPr>
            <a:r>
              <a:rPr lang="en-US" sz="1600" dirty="0" smtClean="0"/>
              <a:t>Schedule</a:t>
            </a:r>
          </a:p>
          <a:p>
            <a:pPr marL="285750" indent="-285750">
              <a:buFont typeface="Wingdings" panose="05000000000000000000" pitchFamily="2" charset="2"/>
              <a:buChar char="Ø"/>
            </a:pPr>
            <a:r>
              <a:rPr lang="en-US" sz="1600" dirty="0" smtClean="0"/>
              <a:t>Risk</a:t>
            </a:r>
            <a:endParaRPr lang="en-US" sz="1600" dirty="0"/>
          </a:p>
        </p:txBody>
      </p:sp>
      <p:sp>
        <p:nvSpPr>
          <p:cNvPr id="13" name="Text Placeholder 5"/>
          <p:cNvSpPr txBox="1">
            <a:spLocks/>
          </p:cNvSpPr>
          <p:nvPr/>
        </p:nvSpPr>
        <p:spPr>
          <a:xfrm>
            <a:off x="627796" y="3692412"/>
            <a:ext cx="10636959" cy="848309"/>
          </a:xfrm>
          <a:prstGeom prst="rect">
            <a:avLst/>
          </a:prstGeom>
        </p:spPr>
        <p:txBody>
          <a:bodyPr vert="horz" lIns="91440" tIns="45720" rIns="91440" bIns="45720" rtlCol="0" anchor="b">
            <a:normAutofit/>
          </a:bodyPr>
          <a:lstStyle>
            <a:lvl1pPr marL="0" indent="0" algn="l" defTabSz="914286"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143" indent="0" algn="l" defTabSz="914286"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286" indent="0" algn="l" defTabSz="914286"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43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57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571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285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00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14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endParaRPr lang="en-US" sz="1600" dirty="0"/>
          </a:p>
        </p:txBody>
      </p:sp>
      <p:pic>
        <p:nvPicPr>
          <p:cNvPr id="9" name="Picture 8"/>
          <p:cNvPicPr>
            <a:picLocks noChangeAspect="1"/>
          </p:cNvPicPr>
          <p:nvPr/>
        </p:nvPicPr>
        <p:blipFill>
          <a:blip r:embed="rId4"/>
          <a:stretch>
            <a:fillRect/>
          </a:stretch>
        </p:blipFill>
        <p:spPr>
          <a:xfrm>
            <a:off x="2473788" y="2610174"/>
            <a:ext cx="7861111" cy="3752603"/>
          </a:xfrm>
          <a:prstGeom prst="rect">
            <a:avLst/>
          </a:prstGeom>
        </p:spPr>
      </p:pic>
    </p:spTree>
    <p:extLst>
      <p:ext uri="{BB962C8B-B14F-4D97-AF65-F5344CB8AC3E}">
        <p14:creationId xmlns:p14="http://schemas.microsoft.com/office/powerpoint/2010/main" val="34401205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373568" y="-113854"/>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Item Progress Data over Portfolio</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464023" y="312167"/>
            <a:ext cx="11575312" cy="1770145"/>
          </a:xfrm>
        </p:spPr>
        <p:txBody>
          <a:bodyPr>
            <a:normAutofit/>
          </a:bodyPr>
          <a:lstStyle/>
          <a:p>
            <a:r>
              <a:rPr lang="en-US" sz="1600" dirty="0" smtClean="0"/>
              <a:t>The item in execution phase can be verified over the Portfolio in which it is associated in. Also, the same data that is created over the project would be displayed in the portfolio too in the status update widget.</a:t>
            </a:r>
            <a:endParaRPr lang="en-US" sz="1600" dirty="0"/>
          </a:p>
        </p:txBody>
      </p:sp>
      <p:sp>
        <p:nvSpPr>
          <p:cNvPr id="13" name="Text Placeholder 5"/>
          <p:cNvSpPr txBox="1">
            <a:spLocks/>
          </p:cNvSpPr>
          <p:nvPr/>
        </p:nvSpPr>
        <p:spPr>
          <a:xfrm>
            <a:off x="627796" y="3692412"/>
            <a:ext cx="10636959" cy="848309"/>
          </a:xfrm>
          <a:prstGeom prst="rect">
            <a:avLst/>
          </a:prstGeom>
        </p:spPr>
        <p:txBody>
          <a:bodyPr vert="horz" lIns="91440" tIns="45720" rIns="91440" bIns="45720" rtlCol="0" anchor="b">
            <a:normAutofit/>
          </a:bodyPr>
          <a:lstStyle>
            <a:lvl1pPr marL="0" indent="0" algn="l" defTabSz="914286"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143" indent="0" algn="l" defTabSz="914286"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286" indent="0" algn="l" defTabSz="914286"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43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57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571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285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00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14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endParaRPr lang="en-US" sz="1600" dirty="0"/>
          </a:p>
        </p:txBody>
      </p:sp>
      <p:pic>
        <p:nvPicPr>
          <p:cNvPr id="4" name="Picture 3"/>
          <p:cNvPicPr>
            <a:picLocks noChangeAspect="1"/>
          </p:cNvPicPr>
          <p:nvPr/>
        </p:nvPicPr>
        <p:blipFill>
          <a:blip r:embed="rId4"/>
          <a:stretch>
            <a:fillRect/>
          </a:stretch>
        </p:blipFill>
        <p:spPr>
          <a:xfrm>
            <a:off x="283535" y="2817826"/>
            <a:ext cx="11762058" cy="2363916"/>
          </a:xfrm>
          <a:prstGeom prst="rect">
            <a:avLst/>
          </a:prstGeom>
        </p:spPr>
      </p:pic>
    </p:spTree>
    <p:extLst>
      <p:ext uri="{BB962C8B-B14F-4D97-AF65-F5344CB8AC3E}">
        <p14:creationId xmlns:p14="http://schemas.microsoft.com/office/powerpoint/2010/main" val="34179386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283535" y="-218381"/>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Item – Risk </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359867" y="981948"/>
            <a:ext cx="10648068" cy="863806"/>
          </a:xfrm>
        </p:spPr>
        <p:txBody>
          <a:bodyPr>
            <a:normAutofit/>
          </a:bodyPr>
          <a:lstStyle/>
          <a:p>
            <a:r>
              <a:rPr lang="en-US" sz="1600" dirty="0" smtClean="0"/>
              <a:t>In the demand, the risk can be created by adding new risk details and accordingly it’s score is calculated. The same matrix is displayed in the portfolio in which the item is associated with.</a:t>
            </a:r>
          </a:p>
        </p:txBody>
      </p:sp>
      <p:sp>
        <p:nvSpPr>
          <p:cNvPr id="9" name="Text Placeholder 5"/>
          <p:cNvSpPr txBox="1">
            <a:spLocks/>
          </p:cNvSpPr>
          <p:nvPr/>
        </p:nvSpPr>
        <p:spPr>
          <a:xfrm>
            <a:off x="283535" y="-19851"/>
            <a:ext cx="4240696" cy="2390953"/>
          </a:xfrm>
          <a:prstGeom prst="rect">
            <a:avLst/>
          </a:prstGeom>
        </p:spPr>
        <p:txBody>
          <a:bodyPr vert="horz" lIns="91440" tIns="45720" rIns="91440" bIns="45720" rtlCol="0" anchor="b">
            <a:normAutofit/>
          </a:bodyPr>
          <a:lstStyle>
            <a:lvl1pPr marL="0" indent="0" algn="l" defTabSz="914286"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143" indent="0" algn="l" defTabSz="914286"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286" indent="0" algn="l" defTabSz="914286"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43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57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571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285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00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14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endParaRPr lang="en-US" sz="1600" dirty="0" smtClean="0"/>
          </a:p>
        </p:txBody>
      </p:sp>
      <p:pic>
        <p:nvPicPr>
          <p:cNvPr id="7" name="Picture 6"/>
          <p:cNvPicPr>
            <a:picLocks noChangeAspect="1"/>
          </p:cNvPicPr>
          <p:nvPr/>
        </p:nvPicPr>
        <p:blipFill>
          <a:blip r:embed="rId4"/>
          <a:stretch>
            <a:fillRect/>
          </a:stretch>
        </p:blipFill>
        <p:spPr>
          <a:xfrm>
            <a:off x="767711" y="2371102"/>
            <a:ext cx="10656578" cy="3105340"/>
          </a:xfrm>
          <a:prstGeom prst="rect">
            <a:avLst/>
          </a:prstGeom>
        </p:spPr>
      </p:pic>
    </p:spTree>
    <p:extLst>
      <p:ext uri="{BB962C8B-B14F-4D97-AF65-F5344CB8AC3E}">
        <p14:creationId xmlns:p14="http://schemas.microsoft.com/office/powerpoint/2010/main" val="26637651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283535" y="-218381"/>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Portfolio – Risk </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359867" y="981948"/>
            <a:ext cx="10648068" cy="863806"/>
          </a:xfrm>
        </p:spPr>
        <p:txBody>
          <a:bodyPr>
            <a:normAutofit/>
          </a:bodyPr>
          <a:lstStyle/>
          <a:p>
            <a:r>
              <a:rPr lang="en-US" sz="1600" dirty="0" smtClean="0"/>
              <a:t>In the portfolio, the risk that are created over the projects associated with it are displayed here and the calculation for the it is displayed accordingly in. Also, new risk can be included over the grid.</a:t>
            </a:r>
          </a:p>
        </p:txBody>
      </p:sp>
      <p:sp>
        <p:nvSpPr>
          <p:cNvPr id="9" name="Text Placeholder 5"/>
          <p:cNvSpPr txBox="1">
            <a:spLocks/>
          </p:cNvSpPr>
          <p:nvPr/>
        </p:nvSpPr>
        <p:spPr>
          <a:xfrm>
            <a:off x="283535" y="-19851"/>
            <a:ext cx="4240696" cy="2390953"/>
          </a:xfrm>
          <a:prstGeom prst="rect">
            <a:avLst/>
          </a:prstGeom>
        </p:spPr>
        <p:txBody>
          <a:bodyPr vert="horz" lIns="91440" tIns="45720" rIns="91440" bIns="45720" rtlCol="0" anchor="b">
            <a:normAutofit/>
          </a:bodyPr>
          <a:lstStyle>
            <a:lvl1pPr marL="0" indent="0" algn="l" defTabSz="914286"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143" indent="0" algn="l" defTabSz="914286"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286" indent="0" algn="l" defTabSz="914286"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43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57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571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285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00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14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endParaRPr lang="en-US" sz="1600" dirty="0" smtClean="0"/>
          </a:p>
        </p:txBody>
      </p:sp>
      <p:pic>
        <p:nvPicPr>
          <p:cNvPr id="4" name="Picture 3"/>
          <p:cNvPicPr>
            <a:picLocks noChangeAspect="1"/>
          </p:cNvPicPr>
          <p:nvPr/>
        </p:nvPicPr>
        <p:blipFill>
          <a:blip r:embed="rId4"/>
          <a:stretch>
            <a:fillRect/>
          </a:stretch>
        </p:blipFill>
        <p:spPr>
          <a:xfrm>
            <a:off x="1478702" y="2182277"/>
            <a:ext cx="8725472" cy="3525659"/>
          </a:xfrm>
          <a:prstGeom prst="rect">
            <a:avLst/>
          </a:prstGeom>
        </p:spPr>
      </p:pic>
    </p:spTree>
    <p:extLst>
      <p:ext uri="{BB962C8B-B14F-4D97-AF65-F5344CB8AC3E}">
        <p14:creationId xmlns:p14="http://schemas.microsoft.com/office/powerpoint/2010/main" val="25700781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283535" y="-490817"/>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Strategy- Strategy Setup Tab</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616688" y="927012"/>
            <a:ext cx="9695397" cy="890652"/>
          </a:xfrm>
        </p:spPr>
        <p:txBody>
          <a:bodyPr>
            <a:normAutofit/>
          </a:bodyPr>
          <a:lstStyle/>
          <a:p>
            <a:r>
              <a:rPr lang="en-US" sz="1600" dirty="0" smtClean="0"/>
              <a:t>When selected the card of created strategy, in the strategy setup tab the user can click over the create button at the bottom where the value streams can be created by filling in the information. </a:t>
            </a:r>
            <a:endParaRPr lang="en-US" sz="1600" dirty="0"/>
          </a:p>
        </p:txBody>
      </p:sp>
      <p:pic>
        <p:nvPicPr>
          <p:cNvPr id="4" name="Picture 3"/>
          <p:cNvPicPr>
            <a:picLocks noChangeAspect="1"/>
          </p:cNvPicPr>
          <p:nvPr/>
        </p:nvPicPr>
        <p:blipFill>
          <a:blip r:embed="rId4"/>
          <a:stretch>
            <a:fillRect/>
          </a:stretch>
        </p:blipFill>
        <p:spPr>
          <a:xfrm>
            <a:off x="616688" y="2415332"/>
            <a:ext cx="4747805" cy="3371318"/>
          </a:xfrm>
          <a:prstGeom prst="rect">
            <a:avLst/>
          </a:prstGeom>
        </p:spPr>
      </p:pic>
      <p:pic>
        <p:nvPicPr>
          <p:cNvPr id="10" name="Picture 9"/>
          <p:cNvPicPr>
            <a:picLocks noChangeAspect="1"/>
          </p:cNvPicPr>
          <p:nvPr/>
        </p:nvPicPr>
        <p:blipFill>
          <a:blip r:embed="rId5"/>
          <a:stretch>
            <a:fillRect/>
          </a:stretch>
        </p:blipFill>
        <p:spPr>
          <a:xfrm>
            <a:off x="6796586" y="2415332"/>
            <a:ext cx="5134478" cy="3586852"/>
          </a:xfrm>
          <a:prstGeom prst="rect">
            <a:avLst/>
          </a:prstGeom>
        </p:spPr>
      </p:pic>
      <p:pic>
        <p:nvPicPr>
          <p:cNvPr id="11" name="Picture 10"/>
          <p:cNvPicPr>
            <a:picLocks noChangeAspect="1"/>
          </p:cNvPicPr>
          <p:nvPr/>
        </p:nvPicPr>
        <p:blipFill>
          <a:blip r:embed="rId6"/>
          <a:stretch>
            <a:fillRect/>
          </a:stretch>
        </p:blipFill>
        <p:spPr>
          <a:xfrm>
            <a:off x="5464386" y="3556569"/>
            <a:ext cx="980952" cy="470467"/>
          </a:xfrm>
          <a:prstGeom prst="rect">
            <a:avLst/>
          </a:prstGeom>
        </p:spPr>
      </p:pic>
    </p:spTree>
    <p:extLst>
      <p:ext uri="{BB962C8B-B14F-4D97-AF65-F5344CB8AC3E}">
        <p14:creationId xmlns:p14="http://schemas.microsoft.com/office/powerpoint/2010/main" val="10136286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457767" y="-287998"/>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Item linking with Strategy </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583891" y="-158472"/>
            <a:ext cx="11575312" cy="1770145"/>
          </a:xfrm>
        </p:spPr>
        <p:txBody>
          <a:bodyPr>
            <a:normAutofit/>
          </a:bodyPr>
          <a:lstStyle/>
          <a:p>
            <a:r>
              <a:rPr lang="en-US" sz="1600" dirty="0" smtClean="0"/>
              <a:t>The Item which are linked with strategy through strategy mapper can be viewed over the Theme layout in the objective grid with which it is associated.</a:t>
            </a:r>
            <a:endParaRPr lang="en-US" sz="1600" dirty="0"/>
          </a:p>
        </p:txBody>
      </p:sp>
      <p:sp>
        <p:nvSpPr>
          <p:cNvPr id="13" name="Text Placeholder 5"/>
          <p:cNvSpPr txBox="1">
            <a:spLocks/>
          </p:cNvSpPr>
          <p:nvPr/>
        </p:nvSpPr>
        <p:spPr>
          <a:xfrm>
            <a:off x="627796" y="3692412"/>
            <a:ext cx="10636959" cy="848309"/>
          </a:xfrm>
          <a:prstGeom prst="rect">
            <a:avLst/>
          </a:prstGeom>
        </p:spPr>
        <p:txBody>
          <a:bodyPr vert="horz" lIns="91440" tIns="45720" rIns="91440" bIns="45720" rtlCol="0" anchor="b">
            <a:normAutofit/>
          </a:bodyPr>
          <a:lstStyle>
            <a:lvl1pPr marL="0" indent="0" algn="l" defTabSz="914286"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143" indent="0" algn="l" defTabSz="914286"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286" indent="0" algn="l" defTabSz="914286"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43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57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571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285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00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14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endParaRPr lang="en-US" sz="1600" dirty="0"/>
          </a:p>
        </p:txBody>
      </p:sp>
      <p:pic>
        <p:nvPicPr>
          <p:cNvPr id="9" name="Picture 8"/>
          <p:cNvPicPr>
            <a:picLocks noChangeAspect="1"/>
          </p:cNvPicPr>
          <p:nvPr/>
        </p:nvPicPr>
        <p:blipFill>
          <a:blip r:embed="rId4"/>
          <a:stretch>
            <a:fillRect/>
          </a:stretch>
        </p:blipFill>
        <p:spPr>
          <a:xfrm>
            <a:off x="1997258" y="1611673"/>
            <a:ext cx="7898034" cy="4751093"/>
          </a:xfrm>
          <a:prstGeom prst="rect">
            <a:avLst/>
          </a:prstGeom>
        </p:spPr>
      </p:pic>
    </p:spTree>
    <p:extLst>
      <p:ext uri="{BB962C8B-B14F-4D97-AF65-F5344CB8AC3E}">
        <p14:creationId xmlns:p14="http://schemas.microsoft.com/office/powerpoint/2010/main" val="26956332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457767" y="-287998"/>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Strategy OKR </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583891" y="-158472"/>
            <a:ext cx="11575312" cy="1770145"/>
          </a:xfrm>
        </p:spPr>
        <p:txBody>
          <a:bodyPr>
            <a:normAutofit/>
          </a:bodyPr>
          <a:lstStyle/>
          <a:p>
            <a:r>
              <a:rPr lang="en-US" sz="1600" dirty="0" smtClean="0"/>
              <a:t>In the OKR layout, the objectives, key results and projects are displayed as per the quarter selection and for the same the data is displayed in the charts at the right side.</a:t>
            </a:r>
            <a:endParaRPr lang="en-US" sz="1600" dirty="0"/>
          </a:p>
        </p:txBody>
      </p:sp>
      <p:sp>
        <p:nvSpPr>
          <p:cNvPr id="13" name="Text Placeholder 5"/>
          <p:cNvSpPr txBox="1">
            <a:spLocks/>
          </p:cNvSpPr>
          <p:nvPr/>
        </p:nvSpPr>
        <p:spPr>
          <a:xfrm>
            <a:off x="627796" y="3692412"/>
            <a:ext cx="10636959" cy="848309"/>
          </a:xfrm>
          <a:prstGeom prst="rect">
            <a:avLst/>
          </a:prstGeom>
        </p:spPr>
        <p:txBody>
          <a:bodyPr vert="horz" lIns="91440" tIns="45720" rIns="91440" bIns="45720" rtlCol="0" anchor="b">
            <a:normAutofit/>
          </a:bodyPr>
          <a:lstStyle>
            <a:lvl1pPr marL="0" indent="0" algn="l" defTabSz="914286"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143" indent="0" algn="l" defTabSz="914286"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286" indent="0" algn="l" defTabSz="914286"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43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57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571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285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00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14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endParaRPr lang="en-US" sz="1600" dirty="0"/>
          </a:p>
        </p:txBody>
      </p:sp>
      <p:pic>
        <p:nvPicPr>
          <p:cNvPr id="4" name="Picture 3"/>
          <p:cNvPicPr>
            <a:picLocks noChangeAspect="1"/>
          </p:cNvPicPr>
          <p:nvPr/>
        </p:nvPicPr>
        <p:blipFill>
          <a:blip r:embed="rId4"/>
          <a:stretch>
            <a:fillRect/>
          </a:stretch>
        </p:blipFill>
        <p:spPr>
          <a:xfrm>
            <a:off x="4258730" y="2252871"/>
            <a:ext cx="7636177" cy="3525780"/>
          </a:xfrm>
          <a:prstGeom prst="rect">
            <a:avLst/>
          </a:prstGeom>
        </p:spPr>
      </p:pic>
      <p:sp>
        <p:nvSpPr>
          <p:cNvPr id="14" name="Text Placeholder 5"/>
          <p:cNvSpPr txBox="1">
            <a:spLocks/>
          </p:cNvSpPr>
          <p:nvPr/>
        </p:nvSpPr>
        <p:spPr>
          <a:xfrm>
            <a:off x="627796" y="-1299297"/>
            <a:ext cx="3044687" cy="4423256"/>
          </a:xfrm>
          <a:prstGeom prst="rect">
            <a:avLst/>
          </a:prstGeom>
        </p:spPr>
        <p:txBody>
          <a:bodyPr vert="horz" lIns="91440" tIns="45720" rIns="91440" bIns="45720" rtlCol="0" anchor="b">
            <a:normAutofit/>
          </a:bodyPr>
          <a:lstStyle>
            <a:lvl1pPr marL="0" indent="0" algn="l" defTabSz="914286"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143" indent="0" algn="l" defTabSz="914286"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286" indent="0" algn="l" defTabSz="914286"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43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57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571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285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00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14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r>
              <a:rPr lang="en-US" sz="1600" dirty="0" smtClean="0"/>
              <a:t>When the All filter is selected it shows the values of the active quarter in the strategy.</a:t>
            </a:r>
            <a:endParaRPr lang="en-US" sz="1600" dirty="0"/>
          </a:p>
        </p:txBody>
      </p:sp>
    </p:spTree>
    <p:extLst>
      <p:ext uri="{BB962C8B-B14F-4D97-AF65-F5344CB8AC3E}">
        <p14:creationId xmlns:p14="http://schemas.microsoft.com/office/powerpoint/2010/main" val="13849153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457767" y="-287998"/>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Strategy – OKR Scoreboard</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283535" y="-8510"/>
            <a:ext cx="11575312" cy="1770145"/>
          </a:xfrm>
        </p:spPr>
        <p:txBody>
          <a:bodyPr>
            <a:normAutofit/>
          </a:bodyPr>
          <a:lstStyle/>
          <a:p>
            <a:r>
              <a:rPr lang="en-US" sz="1600" dirty="0" smtClean="0"/>
              <a:t>All the data that is added over the respective quarter cycle will be displayed in the charts including the data of the projects that is associated with the respective strategy.</a:t>
            </a:r>
            <a:endParaRPr lang="en-US" sz="1600" dirty="0"/>
          </a:p>
        </p:txBody>
      </p:sp>
      <p:sp>
        <p:nvSpPr>
          <p:cNvPr id="13" name="Text Placeholder 5"/>
          <p:cNvSpPr txBox="1">
            <a:spLocks/>
          </p:cNvSpPr>
          <p:nvPr/>
        </p:nvSpPr>
        <p:spPr>
          <a:xfrm>
            <a:off x="627796" y="2398643"/>
            <a:ext cx="3175578" cy="3032941"/>
          </a:xfrm>
          <a:prstGeom prst="rect">
            <a:avLst/>
          </a:prstGeom>
        </p:spPr>
        <p:txBody>
          <a:bodyPr vert="horz" lIns="91440" tIns="45720" rIns="91440" bIns="45720" rtlCol="0" anchor="b">
            <a:normAutofit/>
          </a:bodyPr>
          <a:lstStyle>
            <a:lvl1pPr marL="0" indent="0" algn="l" defTabSz="914286"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143" indent="0" algn="l" defTabSz="914286"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286" indent="0" algn="l" defTabSz="914286"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43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57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571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285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00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14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endParaRPr lang="en-US" sz="1600" dirty="0"/>
          </a:p>
        </p:txBody>
      </p:sp>
      <p:pic>
        <p:nvPicPr>
          <p:cNvPr id="4" name="Picture 3"/>
          <p:cNvPicPr>
            <a:picLocks noChangeAspect="1"/>
          </p:cNvPicPr>
          <p:nvPr/>
        </p:nvPicPr>
        <p:blipFill>
          <a:blip r:embed="rId4"/>
          <a:stretch>
            <a:fillRect/>
          </a:stretch>
        </p:blipFill>
        <p:spPr>
          <a:xfrm>
            <a:off x="4735915" y="2072395"/>
            <a:ext cx="6973203" cy="3310065"/>
          </a:xfrm>
          <a:prstGeom prst="rect">
            <a:avLst/>
          </a:prstGeom>
        </p:spPr>
      </p:pic>
      <p:sp>
        <p:nvSpPr>
          <p:cNvPr id="11" name="Text Placeholder 5"/>
          <p:cNvSpPr txBox="1">
            <a:spLocks/>
          </p:cNvSpPr>
          <p:nvPr/>
        </p:nvSpPr>
        <p:spPr>
          <a:xfrm>
            <a:off x="789299" y="2072395"/>
            <a:ext cx="3212858" cy="3359189"/>
          </a:xfrm>
          <a:prstGeom prst="rect">
            <a:avLst/>
          </a:prstGeom>
        </p:spPr>
        <p:txBody>
          <a:bodyPr vert="horz" lIns="91440" tIns="45720" rIns="91440" bIns="45720" rtlCol="0" anchor="b">
            <a:normAutofit/>
          </a:bodyPr>
          <a:lstStyle>
            <a:lvl1pPr marL="0" indent="0" algn="l" defTabSz="914286"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143" indent="0" algn="l" defTabSz="914286"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286" indent="0" algn="l" defTabSz="914286"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43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57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571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285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00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14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endParaRPr lang="en-US" sz="1600" dirty="0"/>
          </a:p>
        </p:txBody>
      </p:sp>
      <p:sp>
        <p:nvSpPr>
          <p:cNvPr id="14" name="Text Placeholder 5"/>
          <p:cNvSpPr txBox="1">
            <a:spLocks/>
          </p:cNvSpPr>
          <p:nvPr/>
        </p:nvSpPr>
        <p:spPr>
          <a:xfrm>
            <a:off x="283535" y="2072395"/>
            <a:ext cx="4452380" cy="3249265"/>
          </a:xfrm>
          <a:prstGeom prst="rect">
            <a:avLst/>
          </a:prstGeom>
        </p:spPr>
        <p:txBody>
          <a:bodyPr vert="horz" lIns="91440" tIns="45720" rIns="91440" bIns="45720" rtlCol="0" anchor="b">
            <a:normAutofit/>
          </a:bodyPr>
          <a:lstStyle>
            <a:lvl1pPr marL="0" indent="0" algn="l" defTabSz="914286"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143" indent="0" algn="l" defTabSz="914286"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286" indent="0" algn="l" defTabSz="914286"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43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57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571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285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00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14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r>
              <a:rPr lang="en-US" sz="1600" dirty="0" smtClean="0"/>
              <a:t>These are the details displayed in OKR scoreboard as per the quarter cycle selected-</a:t>
            </a:r>
          </a:p>
          <a:p>
            <a:endParaRPr lang="en-US" sz="1600" dirty="0"/>
          </a:p>
          <a:p>
            <a:pPr marL="285750" indent="-285750">
              <a:buFont typeface="Arial" panose="020B0604020202020204" pitchFamily="34" charset="0"/>
              <a:buChar char="•"/>
            </a:pPr>
            <a:r>
              <a:rPr lang="en-US" sz="1600" dirty="0" smtClean="0"/>
              <a:t>Initiatives details </a:t>
            </a:r>
          </a:p>
          <a:p>
            <a:pPr marL="285750" indent="-285750">
              <a:buFont typeface="Arial" panose="020B0604020202020204" pitchFamily="34" charset="0"/>
              <a:buChar char="•"/>
            </a:pPr>
            <a:r>
              <a:rPr lang="en-US" sz="1600" dirty="0" smtClean="0"/>
              <a:t>Objectives by Theme</a:t>
            </a:r>
          </a:p>
          <a:p>
            <a:pPr marL="285750" indent="-285750">
              <a:buFont typeface="Arial" panose="020B0604020202020204" pitchFamily="34" charset="0"/>
              <a:buChar char="•"/>
            </a:pPr>
            <a:r>
              <a:rPr lang="en-US" sz="1600" dirty="0" smtClean="0"/>
              <a:t>Objective progress</a:t>
            </a:r>
          </a:p>
          <a:p>
            <a:pPr marL="285750" indent="-285750">
              <a:buFont typeface="Arial" panose="020B0604020202020204" pitchFamily="34" charset="0"/>
              <a:buChar char="•"/>
            </a:pPr>
            <a:r>
              <a:rPr lang="en-US" sz="1600" dirty="0" smtClean="0"/>
              <a:t>Average Objective progress</a:t>
            </a:r>
          </a:p>
          <a:p>
            <a:pPr marL="285750" indent="-285750">
              <a:buFont typeface="Arial" panose="020B0604020202020204" pitchFamily="34" charset="0"/>
              <a:buChar char="•"/>
            </a:pPr>
            <a:r>
              <a:rPr lang="en-US" sz="1600" dirty="0" smtClean="0"/>
              <a:t>Key result chart</a:t>
            </a:r>
          </a:p>
          <a:p>
            <a:pPr marL="285750" indent="-285750">
              <a:buFont typeface="Arial" panose="020B0604020202020204" pitchFamily="34" charset="0"/>
              <a:buChar char="•"/>
            </a:pPr>
            <a:r>
              <a:rPr lang="en-US" sz="1600" dirty="0" smtClean="0"/>
              <a:t>Benefits during that period</a:t>
            </a:r>
          </a:p>
          <a:p>
            <a:pPr marL="285750" indent="-285750">
              <a:buFont typeface="Arial" panose="020B0604020202020204" pitchFamily="34" charset="0"/>
              <a:buChar char="•"/>
            </a:pPr>
            <a:r>
              <a:rPr lang="en-US" sz="1600" dirty="0" smtClean="0"/>
              <a:t>Investment during that period</a:t>
            </a:r>
          </a:p>
          <a:p>
            <a:endParaRPr lang="en-US" sz="1600" dirty="0"/>
          </a:p>
        </p:txBody>
      </p:sp>
    </p:spTree>
    <p:extLst>
      <p:ext uri="{BB962C8B-B14F-4D97-AF65-F5344CB8AC3E}">
        <p14:creationId xmlns:p14="http://schemas.microsoft.com/office/powerpoint/2010/main" val="2929235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457767" y="-287998"/>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Strategy Detailed Progress </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583891" y="-158472"/>
            <a:ext cx="11575312" cy="1770145"/>
          </a:xfrm>
        </p:spPr>
        <p:txBody>
          <a:bodyPr>
            <a:normAutofit/>
          </a:bodyPr>
          <a:lstStyle/>
          <a:p>
            <a:r>
              <a:rPr lang="en-US" sz="1600" dirty="0" smtClean="0"/>
              <a:t>With a particular strategy, the portfolio and the associated all items with it can be viewed in the detailed progress layout. </a:t>
            </a:r>
            <a:endParaRPr lang="en-US" sz="1600" dirty="0"/>
          </a:p>
        </p:txBody>
      </p:sp>
      <p:sp>
        <p:nvSpPr>
          <p:cNvPr id="13" name="Text Placeholder 5"/>
          <p:cNvSpPr txBox="1">
            <a:spLocks/>
          </p:cNvSpPr>
          <p:nvPr/>
        </p:nvSpPr>
        <p:spPr>
          <a:xfrm>
            <a:off x="627796" y="3692412"/>
            <a:ext cx="10636959" cy="848309"/>
          </a:xfrm>
          <a:prstGeom prst="rect">
            <a:avLst/>
          </a:prstGeom>
        </p:spPr>
        <p:txBody>
          <a:bodyPr vert="horz" lIns="91440" tIns="45720" rIns="91440" bIns="45720" rtlCol="0" anchor="b">
            <a:normAutofit/>
          </a:bodyPr>
          <a:lstStyle>
            <a:lvl1pPr marL="0" indent="0" algn="l" defTabSz="914286"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143" indent="0" algn="l" defTabSz="914286"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286" indent="0" algn="l" defTabSz="914286"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43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57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571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285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00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14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endParaRPr lang="en-US" sz="1600" dirty="0"/>
          </a:p>
        </p:txBody>
      </p:sp>
      <p:pic>
        <p:nvPicPr>
          <p:cNvPr id="4" name="Picture 3"/>
          <p:cNvPicPr>
            <a:picLocks noChangeAspect="1"/>
          </p:cNvPicPr>
          <p:nvPr/>
        </p:nvPicPr>
        <p:blipFill>
          <a:blip r:embed="rId4"/>
          <a:stretch>
            <a:fillRect/>
          </a:stretch>
        </p:blipFill>
        <p:spPr>
          <a:xfrm>
            <a:off x="552974" y="2232746"/>
            <a:ext cx="10610318" cy="2919331"/>
          </a:xfrm>
          <a:prstGeom prst="rect">
            <a:avLst/>
          </a:prstGeom>
        </p:spPr>
      </p:pic>
    </p:spTree>
    <p:extLst>
      <p:ext uri="{BB962C8B-B14F-4D97-AF65-F5344CB8AC3E}">
        <p14:creationId xmlns:p14="http://schemas.microsoft.com/office/powerpoint/2010/main" val="15350858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464024" y="-447863"/>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Portfolio - Master Scenario</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616689" y="752466"/>
            <a:ext cx="10648068" cy="863806"/>
          </a:xfrm>
        </p:spPr>
        <p:txBody>
          <a:bodyPr>
            <a:normAutofit/>
          </a:bodyPr>
          <a:lstStyle/>
          <a:p>
            <a:r>
              <a:rPr lang="en-US" sz="1600" dirty="0" smtClean="0"/>
              <a:t>In the portfolio, when the items are added over the same, it gets associated in master scenario. Existing or new items can be included in the master scenario and also can be removed from the same.</a:t>
            </a:r>
            <a:endParaRPr lang="en-US" sz="1600" dirty="0"/>
          </a:p>
        </p:txBody>
      </p:sp>
      <p:pic>
        <p:nvPicPr>
          <p:cNvPr id="4" name="Picture 3"/>
          <p:cNvPicPr>
            <a:picLocks noChangeAspect="1"/>
          </p:cNvPicPr>
          <p:nvPr/>
        </p:nvPicPr>
        <p:blipFill>
          <a:blip r:embed="rId4"/>
          <a:stretch>
            <a:fillRect/>
          </a:stretch>
        </p:blipFill>
        <p:spPr>
          <a:xfrm>
            <a:off x="616688" y="2545800"/>
            <a:ext cx="9901475" cy="1890070"/>
          </a:xfrm>
          <a:prstGeom prst="rect">
            <a:avLst/>
          </a:prstGeom>
        </p:spPr>
      </p:pic>
    </p:spTree>
    <p:extLst>
      <p:ext uri="{BB962C8B-B14F-4D97-AF65-F5344CB8AC3E}">
        <p14:creationId xmlns:p14="http://schemas.microsoft.com/office/powerpoint/2010/main" val="39873598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464024" y="-447863"/>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Portfolio - Scenario Creation</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616689" y="752466"/>
            <a:ext cx="10648068" cy="863806"/>
          </a:xfrm>
        </p:spPr>
        <p:txBody>
          <a:bodyPr>
            <a:normAutofit/>
          </a:bodyPr>
          <a:lstStyle/>
          <a:p>
            <a:r>
              <a:rPr lang="en-US" sz="1600" dirty="0" smtClean="0"/>
              <a:t>For creating multiple scenarios, in the portfolio the user can over the Gantt layout create a new scenario and add the project as per the preference into the same. Same projects in different scenarios with different data can be associated in the scenario.</a:t>
            </a:r>
            <a:endParaRPr lang="en-US" sz="1600" dirty="0"/>
          </a:p>
        </p:txBody>
      </p:sp>
      <p:pic>
        <p:nvPicPr>
          <p:cNvPr id="10" name="Picture 9"/>
          <p:cNvPicPr>
            <a:picLocks noChangeAspect="1"/>
          </p:cNvPicPr>
          <p:nvPr/>
        </p:nvPicPr>
        <p:blipFill>
          <a:blip r:embed="rId4"/>
          <a:stretch>
            <a:fillRect/>
          </a:stretch>
        </p:blipFill>
        <p:spPr>
          <a:xfrm>
            <a:off x="1883391" y="1703742"/>
            <a:ext cx="7792871" cy="1593388"/>
          </a:xfrm>
          <a:prstGeom prst="rect">
            <a:avLst/>
          </a:prstGeom>
        </p:spPr>
      </p:pic>
      <p:pic>
        <p:nvPicPr>
          <p:cNvPr id="11" name="Picture 10"/>
          <p:cNvPicPr>
            <a:picLocks noChangeAspect="1"/>
          </p:cNvPicPr>
          <p:nvPr/>
        </p:nvPicPr>
        <p:blipFill>
          <a:blip r:embed="rId5"/>
          <a:stretch>
            <a:fillRect/>
          </a:stretch>
        </p:blipFill>
        <p:spPr>
          <a:xfrm>
            <a:off x="3797862" y="3924194"/>
            <a:ext cx="5152381" cy="2657143"/>
          </a:xfrm>
          <a:prstGeom prst="rect">
            <a:avLst/>
          </a:prstGeom>
        </p:spPr>
      </p:pic>
      <p:pic>
        <p:nvPicPr>
          <p:cNvPr id="13" name="Picture 12"/>
          <p:cNvPicPr>
            <a:picLocks noChangeAspect="1"/>
          </p:cNvPicPr>
          <p:nvPr/>
        </p:nvPicPr>
        <p:blipFill>
          <a:blip r:embed="rId6"/>
          <a:stretch>
            <a:fillRect/>
          </a:stretch>
        </p:blipFill>
        <p:spPr>
          <a:xfrm>
            <a:off x="5923128" y="3297130"/>
            <a:ext cx="667272" cy="539909"/>
          </a:xfrm>
          <a:prstGeom prst="rect">
            <a:avLst/>
          </a:prstGeom>
        </p:spPr>
      </p:pic>
    </p:spTree>
    <p:extLst>
      <p:ext uri="{BB962C8B-B14F-4D97-AF65-F5344CB8AC3E}">
        <p14:creationId xmlns:p14="http://schemas.microsoft.com/office/powerpoint/2010/main" val="17154384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464024" y="-447863"/>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Portfolio - Scenario Creation</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616689" y="752466"/>
            <a:ext cx="10648068" cy="863806"/>
          </a:xfrm>
        </p:spPr>
        <p:txBody>
          <a:bodyPr>
            <a:normAutofit/>
          </a:bodyPr>
          <a:lstStyle/>
          <a:p>
            <a:r>
              <a:rPr lang="en-US" sz="1600" dirty="0" smtClean="0"/>
              <a:t>Over the created scenario, the user can add/remove the projects as well as activate any scenario as well to display its cost and resource data accordingly for the portfolio</a:t>
            </a:r>
            <a:endParaRPr lang="en-US" sz="1600" dirty="0"/>
          </a:p>
        </p:txBody>
      </p:sp>
      <p:pic>
        <p:nvPicPr>
          <p:cNvPr id="4" name="Picture 3"/>
          <p:cNvPicPr>
            <a:picLocks noChangeAspect="1"/>
          </p:cNvPicPr>
          <p:nvPr/>
        </p:nvPicPr>
        <p:blipFill>
          <a:blip r:embed="rId4"/>
          <a:stretch>
            <a:fillRect/>
          </a:stretch>
        </p:blipFill>
        <p:spPr>
          <a:xfrm>
            <a:off x="1271040" y="2272845"/>
            <a:ext cx="9339365" cy="2569992"/>
          </a:xfrm>
          <a:prstGeom prst="rect">
            <a:avLst/>
          </a:prstGeom>
        </p:spPr>
      </p:pic>
    </p:spTree>
    <p:extLst>
      <p:ext uri="{BB962C8B-B14F-4D97-AF65-F5344CB8AC3E}">
        <p14:creationId xmlns:p14="http://schemas.microsoft.com/office/powerpoint/2010/main" val="27675935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283535" y="-490817"/>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Item Resource Simulation in Portfolios</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422930" y="517222"/>
            <a:ext cx="11174979" cy="1843981"/>
          </a:xfrm>
        </p:spPr>
        <p:txBody>
          <a:bodyPr>
            <a:normAutofit/>
          </a:bodyPr>
          <a:lstStyle/>
          <a:p>
            <a:r>
              <a:rPr lang="en-US" sz="1600" dirty="0" smtClean="0"/>
              <a:t>Now, the item details which are defined like cost, resource can be look over the respective portfolios of each type i.e., Safe or Traditional respectively.</a:t>
            </a:r>
          </a:p>
          <a:p>
            <a:r>
              <a:rPr lang="en-US" sz="1600" dirty="0" smtClean="0"/>
              <a:t>The details can be looked over the Gantt editor layout where all the project are associated in portfolio are displayed along with it’s cost and resource details.</a:t>
            </a:r>
          </a:p>
          <a:p>
            <a:endParaRPr lang="en-US" sz="1600" dirty="0"/>
          </a:p>
          <a:p>
            <a:pPr marL="285750" indent="-285750">
              <a:buFont typeface="Wingdings" panose="05000000000000000000" pitchFamily="2" charset="2"/>
              <a:buChar char="Ø"/>
            </a:pPr>
            <a:r>
              <a:rPr lang="en-US" sz="1600" dirty="0" smtClean="0"/>
              <a:t>Resource Data</a:t>
            </a:r>
          </a:p>
        </p:txBody>
      </p:sp>
      <p:pic>
        <p:nvPicPr>
          <p:cNvPr id="9" name="Picture 8"/>
          <p:cNvPicPr>
            <a:picLocks noChangeAspect="1"/>
          </p:cNvPicPr>
          <p:nvPr/>
        </p:nvPicPr>
        <p:blipFill>
          <a:blip r:embed="rId4"/>
          <a:stretch>
            <a:fillRect/>
          </a:stretch>
        </p:blipFill>
        <p:spPr>
          <a:xfrm>
            <a:off x="283535" y="2458456"/>
            <a:ext cx="6922483" cy="2768637"/>
          </a:xfrm>
          <a:prstGeom prst="rect">
            <a:avLst/>
          </a:prstGeom>
        </p:spPr>
      </p:pic>
      <p:pic>
        <p:nvPicPr>
          <p:cNvPr id="16" name="Picture 15"/>
          <p:cNvPicPr>
            <a:picLocks noChangeAspect="1"/>
          </p:cNvPicPr>
          <p:nvPr/>
        </p:nvPicPr>
        <p:blipFill>
          <a:blip r:embed="rId5"/>
          <a:stretch>
            <a:fillRect/>
          </a:stretch>
        </p:blipFill>
        <p:spPr>
          <a:xfrm>
            <a:off x="7206018" y="2344964"/>
            <a:ext cx="4236125" cy="3064288"/>
          </a:xfrm>
          <a:prstGeom prst="rect">
            <a:avLst/>
          </a:prstGeom>
        </p:spPr>
      </p:pic>
    </p:spTree>
    <p:extLst>
      <p:ext uri="{BB962C8B-B14F-4D97-AF65-F5344CB8AC3E}">
        <p14:creationId xmlns:p14="http://schemas.microsoft.com/office/powerpoint/2010/main" val="21864506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283535" y="-490817"/>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Item Cost Simulation in Portfolios</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422930" y="517222"/>
            <a:ext cx="11174979" cy="1843981"/>
          </a:xfrm>
        </p:spPr>
        <p:txBody>
          <a:bodyPr>
            <a:normAutofit/>
          </a:bodyPr>
          <a:lstStyle/>
          <a:p>
            <a:r>
              <a:rPr lang="en-US" sz="1600" dirty="0" smtClean="0"/>
              <a:t>Now, the Item details which are defined like cost, resource can be look over the respective portfolios of each type i.e., Safe or Traditional respectively.</a:t>
            </a:r>
          </a:p>
          <a:p>
            <a:r>
              <a:rPr lang="en-US" sz="1600" dirty="0" smtClean="0"/>
              <a:t>The details can be looked over the Gantt editor layout where all the project are associated in portfolio are displayed along with it’s cost and resource details.</a:t>
            </a:r>
          </a:p>
          <a:p>
            <a:endParaRPr lang="en-US" sz="1600" dirty="0"/>
          </a:p>
          <a:p>
            <a:pPr marL="285750" indent="-285750">
              <a:buFont typeface="Wingdings" panose="05000000000000000000" pitchFamily="2" charset="2"/>
              <a:buChar char="Ø"/>
            </a:pPr>
            <a:r>
              <a:rPr lang="en-US" sz="1600" dirty="0" smtClean="0"/>
              <a:t>Cost Data</a:t>
            </a:r>
          </a:p>
        </p:txBody>
      </p:sp>
      <p:pic>
        <p:nvPicPr>
          <p:cNvPr id="4" name="Picture 3"/>
          <p:cNvPicPr>
            <a:picLocks noChangeAspect="1"/>
          </p:cNvPicPr>
          <p:nvPr/>
        </p:nvPicPr>
        <p:blipFill>
          <a:blip r:embed="rId4"/>
          <a:stretch>
            <a:fillRect/>
          </a:stretch>
        </p:blipFill>
        <p:spPr>
          <a:xfrm>
            <a:off x="283535" y="2686166"/>
            <a:ext cx="7361445" cy="2568221"/>
          </a:xfrm>
          <a:prstGeom prst="rect">
            <a:avLst/>
          </a:prstGeom>
        </p:spPr>
      </p:pic>
      <p:pic>
        <p:nvPicPr>
          <p:cNvPr id="7" name="Picture 6"/>
          <p:cNvPicPr>
            <a:picLocks noChangeAspect="1"/>
          </p:cNvPicPr>
          <p:nvPr/>
        </p:nvPicPr>
        <p:blipFill>
          <a:blip r:embed="rId5"/>
          <a:stretch>
            <a:fillRect/>
          </a:stretch>
        </p:blipFill>
        <p:spPr>
          <a:xfrm>
            <a:off x="7735852" y="2361202"/>
            <a:ext cx="4411165" cy="3261675"/>
          </a:xfrm>
          <a:prstGeom prst="rect">
            <a:avLst/>
          </a:prstGeom>
        </p:spPr>
      </p:pic>
    </p:spTree>
    <p:extLst>
      <p:ext uri="{BB962C8B-B14F-4D97-AF65-F5344CB8AC3E}">
        <p14:creationId xmlns:p14="http://schemas.microsoft.com/office/powerpoint/2010/main" val="22055415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283535" y="-490817"/>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Portfolio – Value Stream</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616688" y="927012"/>
            <a:ext cx="10648068" cy="890652"/>
          </a:xfrm>
        </p:spPr>
        <p:txBody>
          <a:bodyPr>
            <a:normAutofit/>
          </a:bodyPr>
          <a:lstStyle/>
          <a:p>
            <a:r>
              <a:rPr lang="en-US" sz="1600" dirty="0" smtClean="0"/>
              <a:t>Once the Item is added over the portfolio, the list of items are displayed in the value stream as well with there respective data assigned in the item workspace.</a:t>
            </a:r>
          </a:p>
          <a:p>
            <a:r>
              <a:rPr lang="en-US" sz="1600" dirty="0" smtClean="0"/>
              <a:t>Also, the same value stream is displayed in the grid which is associated with the portfolio in the strategy.</a:t>
            </a:r>
            <a:endParaRPr lang="en-US" sz="1600" dirty="0"/>
          </a:p>
        </p:txBody>
      </p:sp>
      <p:pic>
        <p:nvPicPr>
          <p:cNvPr id="4" name="Picture 3"/>
          <p:cNvPicPr>
            <a:picLocks noChangeAspect="1"/>
          </p:cNvPicPr>
          <p:nvPr/>
        </p:nvPicPr>
        <p:blipFill>
          <a:blip r:embed="rId4"/>
          <a:stretch>
            <a:fillRect/>
          </a:stretch>
        </p:blipFill>
        <p:spPr>
          <a:xfrm>
            <a:off x="694502" y="2565637"/>
            <a:ext cx="9978798" cy="2820779"/>
          </a:xfrm>
          <a:prstGeom prst="rect">
            <a:avLst/>
          </a:prstGeom>
        </p:spPr>
      </p:pic>
    </p:spTree>
    <p:extLst>
      <p:ext uri="{BB962C8B-B14F-4D97-AF65-F5344CB8AC3E}">
        <p14:creationId xmlns:p14="http://schemas.microsoft.com/office/powerpoint/2010/main" val="5527817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283535" y="-490817"/>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Strategy- Strategy Setup Tab</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616688" y="927012"/>
            <a:ext cx="10779193" cy="819901"/>
          </a:xfrm>
        </p:spPr>
        <p:txBody>
          <a:bodyPr>
            <a:normAutofit/>
          </a:bodyPr>
          <a:lstStyle/>
          <a:p>
            <a:r>
              <a:rPr lang="en-US" sz="1600" dirty="0" smtClean="0"/>
              <a:t>Here, for the value stream the total funding amount can be defined and the user can accordingly allocate the percentage value for the same. As the value streams will be included the calculation of remaining funding will be automatically be calculated.</a:t>
            </a:r>
            <a:endParaRPr lang="en-US" sz="1600" dirty="0"/>
          </a:p>
        </p:txBody>
      </p:sp>
      <p:pic>
        <p:nvPicPr>
          <p:cNvPr id="7" name="Picture 6"/>
          <p:cNvPicPr>
            <a:picLocks noChangeAspect="1"/>
          </p:cNvPicPr>
          <p:nvPr/>
        </p:nvPicPr>
        <p:blipFill>
          <a:blip r:embed="rId4"/>
          <a:stretch>
            <a:fillRect/>
          </a:stretch>
        </p:blipFill>
        <p:spPr>
          <a:xfrm>
            <a:off x="2524836" y="1937012"/>
            <a:ext cx="5914644" cy="4253683"/>
          </a:xfrm>
          <a:prstGeom prst="rect">
            <a:avLst/>
          </a:prstGeom>
        </p:spPr>
      </p:pic>
    </p:spTree>
    <p:extLst>
      <p:ext uri="{BB962C8B-B14F-4D97-AF65-F5344CB8AC3E}">
        <p14:creationId xmlns:p14="http://schemas.microsoft.com/office/powerpoint/2010/main" val="2143647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283535" y="-490817"/>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Portfolio – Value Stream to allocate demands</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616688" y="927012"/>
            <a:ext cx="10648068" cy="863806"/>
          </a:xfrm>
        </p:spPr>
        <p:txBody>
          <a:bodyPr>
            <a:normAutofit/>
          </a:bodyPr>
          <a:lstStyle/>
          <a:p>
            <a:r>
              <a:rPr lang="en-US" sz="1600" dirty="0" smtClean="0"/>
              <a:t>To allocate the item with the value stream in portfolio, the user can click over       button to select the item to be added.</a:t>
            </a:r>
          </a:p>
          <a:p>
            <a:r>
              <a:rPr lang="en-US" sz="1600" dirty="0" smtClean="0"/>
              <a:t>Also, the demand should be associated with the same strategy through strategy mapper in which the value stream lies in. </a:t>
            </a:r>
            <a:endParaRPr lang="en-US" sz="1600" dirty="0"/>
          </a:p>
        </p:txBody>
      </p:sp>
      <p:pic>
        <p:nvPicPr>
          <p:cNvPr id="7" name="Picture 6"/>
          <p:cNvPicPr>
            <a:picLocks noChangeAspect="1"/>
          </p:cNvPicPr>
          <p:nvPr/>
        </p:nvPicPr>
        <p:blipFill>
          <a:blip r:embed="rId4"/>
          <a:stretch>
            <a:fillRect/>
          </a:stretch>
        </p:blipFill>
        <p:spPr>
          <a:xfrm>
            <a:off x="7137010" y="1192248"/>
            <a:ext cx="238095" cy="333333"/>
          </a:xfrm>
          <a:prstGeom prst="rect">
            <a:avLst/>
          </a:prstGeom>
        </p:spPr>
      </p:pic>
      <p:pic>
        <p:nvPicPr>
          <p:cNvPr id="9" name="Picture 8"/>
          <p:cNvPicPr>
            <a:picLocks noChangeAspect="1"/>
          </p:cNvPicPr>
          <p:nvPr/>
        </p:nvPicPr>
        <p:blipFill>
          <a:blip r:embed="rId5"/>
          <a:stretch>
            <a:fillRect/>
          </a:stretch>
        </p:blipFill>
        <p:spPr>
          <a:xfrm>
            <a:off x="1003664" y="2285885"/>
            <a:ext cx="9427922" cy="2843342"/>
          </a:xfrm>
          <a:prstGeom prst="rect">
            <a:avLst/>
          </a:prstGeom>
        </p:spPr>
      </p:pic>
    </p:spTree>
    <p:extLst>
      <p:ext uri="{BB962C8B-B14F-4D97-AF65-F5344CB8AC3E}">
        <p14:creationId xmlns:p14="http://schemas.microsoft.com/office/powerpoint/2010/main" val="27956372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464024" y="-447863"/>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Portfolio – Cost Pivot</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616689" y="752466"/>
            <a:ext cx="10648068" cy="863806"/>
          </a:xfrm>
        </p:spPr>
        <p:txBody>
          <a:bodyPr>
            <a:normAutofit/>
          </a:bodyPr>
          <a:lstStyle/>
          <a:p>
            <a:r>
              <a:rPr lang="en-US" sz="1600" dirty="0" smtClean="0"/>
              <a:t>When the item is added over the portfolio the same data can be looked over the Cost pivot grid and the value stream data can be looked over the cost chart. </a:t>
            </a:r>
            <a:endParaRPr lang="en-US" sz="1600" dirty="0"/>
          </a:p>
        </p:txBody>
      </p:sp>
      <p:pic>
        <p:nvPicPr>
          <p:cNvPr id="4" name="Picture 3"/>
          <p:cNvPicPr>
            <a:picLocks noChangeAspect="1"/>
          </p:cNvPicPr>
          <p:nvPr/>
        </p:nvPicPr>
        <p:blipFill>
          <a:blip r:embed="rId4"/>
          <a:stretch>
            <a:fillRect/>
          </a:stretch>
        </p:blipFill>
        <p:spPr>
          <a:xfrm>
            <a:off x="283536" y="1802668"/>
            <a:ext cx="7222734" cy="681233"/>
          </a:xfrm>
          <a:prstGeom prst="rect">
            <a:avLst/>
          </a:prstGeom>
        </p:spPr>
      </p:pic>
      <p:pic>
        <p:nvPicPr>
          <p:cNvPr id="7" name="Picture 6"/>
          <p:cNvPicPr>
            <a:picLocks noChangeAspect="1"/>
          </p:cNvPicPr>
          <p:nvPr/>
        </p:nvPicPr>
        <p:blipFill>
          <a:blip r:embed="rId5"/>
          <a:stretch>
            <a:fillRect/>
          </a:stretch>
        </p:blipFill>
        <p:spPr>
          <a:xfrm>
            <a:off x="4326340" y="3191702"/>
            <a:ext cx="7497344" cy="3252003"/>
          </a:xfrm>
          <a:prstGeom prst="rect">
            <a:avLst/>
          </a:prstGeom>
        </p:spPr>
      </p:pic>
      <p:pic>
        <p:nvPicPr>
          <p:cNvPr id="11" name="Picture 10"/>
          <p:cNvPicPr>
            <a:picLocks noChangeAspect="1"/>
          </p:cNvPicPr>
          <p:nvPr/>
        </p:nvPicPr>
        <p:blipFill>
          <a:blip r:embed="rId6"/>
          <a:stretch>
            <a:fillRect/>
          </a:stretch>
        </p:blipFill>
        <p:spPr>
          <a:xfrm>
            <a:off x="4610217" y="2526748"/>
            <a:ext cx="905070" cy="540691"/>
          </a:xfrm>
          <a:prstGeom prst="rect">
            <a:avLst/>
          </a:prstGeom>
        </p:spPr>
      </p:pic>
    </p:spTree>
    <p:extLst>
      <p:ext uri="{BB962C8B-B14F-4D97-AF65-F5344CB8AC3E}">
        <p14:creationId xmlns:p14="http://schemas.microsoft.com/office/powerpoint/2010/main" val="42404768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464024" y="-447863"/>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Portfolio – Resource Pivot</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616689" y="752466"/>
            <a:ext cx="10648068" cy="863806"/>
          </a:xfrm>
        </p:spPr>
        <p:txBody>
          <a:bodyPr>
            <a:normAutofit/>
          </a:bodyPr>
          <a:lstStyle/>
          <a:p>
            <a:r>
              <a:rPr lang="en-US" sz="1600" dirty="0" smtClean="0"/>
              <a:t>When the item is added over the portfolio the same data can be looked over the Resource pivot grid and there are different views for viewing the data over the same chart.</a:t>
            </a:r>
            <a:endParaRPr lang="en-US" sz="1600" dirty="0"/>
          </a:p>
        </p:txBody>
      </p:sp>
      <p:pic>
        <p:nvPicPr>
          <p:cNvPr id="11" name="Picture 10"/>
          <p:cNvPicPr>
            <a:picLocks noChangeAspect="1"/>
          </p:cNvPicPr>
          <p:nvPr/>
        </p:nvPicPr>
        <p:blipFill>
          <a:blip r:embed="rId4"/>
          <a:stretch>
            <a:fillRect/>
          </a:stretch>
        </p:blipFill>
        <p:spPr>
          <a:xfrm>
            <a:off x="6507257" y="2335663"/>
            <a:ext cx="994546" cy="594144"/>
          </a:xfrm>
          <a:prstGeom prst="rect">
            <a:avLst/>
          </a:prstGeom>
        </p:spPr>
      </p:pic>
      <p:pic>
        <p:nvPicPr>
          <p:cNvPr id="9" name="Picture 8"/>
          <p:cNvPicPr>
            <a:picLocks noChangeAspect="1"/>
          </p:cNvPicPr>
          <p:nvPr/>
        </p:nvPicPr>
        <p:blipFill>
          <a:blip r:embed="rId5"/>
          <a:stretch>
            <a:fillRect/>
          </a:stretch>
        </p:blipFill>
        <p:spPr>
          <a:xfrm>
            <a:off x="283535" y="1828033"/>
            <a:ext cx="8476190" cy="457143"/>
          </a:xfrm>
          <a:prstGeom prst="rect">
            <a:avLst/>
          </a:prstGeom>
        </p:spPr>
      </p:pic>
      <p:pic>
        <p:nvPicPr>
          <p:cNvPr id="10" name="Picture 9"/>
          <p:cNvPicPr>
            <a:picLocks noChangeAspect="1"/>
          </p:cNvPicPr>
          <p:nvPr/>
        </p:nvPicPr>
        <p:blipFill>
          <a:blip r:embed="rId6"/>
          <a:stretch>
            <a:fillRect/>
          </a:stretch>
        </p:blipFill>
        <p:spPr>
          <a:xfrm>
            <a:off x="4332348" y="3236479"/>
            <a:ext cx="7320598" cy="3123378"/>
          </a:xfrm>
          <a:prstGeom prst="rect">
            <a:avLst/>
          </a:prstGeom>
        </p:spPr>
      </p:pic>
    </p:spTree>
    <p:extLst>
      <p:ext uri="{BB962C8B-B14F-4D97-AF65-F5344CB8AC3E}">
        <p14:creationId xmlns:p14="http://schemas.microsoft.com/office/powerpoint/2010/main" val="27090627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464024" y="-447863"/>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Portfolio – Custom Cost Chart</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616689" y="752466"/>
            <a:ext cx="10648068" cy="863806"/>
          </a:xfrm>
        </p:spPr>
        <p:txBody>
          <a:bodyPr>
            <a:normAutofit/>
          </a:bodyPr>
          <a:lstStyle/>
          <a:p>
            <a:r>
              <a:rPr lang="en-US" sz="1600" dirty="0" smtClean="0"/>
              <a:t>Various cost series can be created by the user for cost chart and based upon that the data can be viewed over the same.</a:t>
            </a:r>
            <a:endParaRPr lang="en-US" sz="1600" dirty="0"/>
          </a:p>
        </p:txBody>
      </p:sp>
      <p:sp>
        <p:nvSpPr>
          <p:cNvPr id="13" name="Text Placeholder 5"/>
          <p:cNvSpPr txBox="1">
            <a:spLocks/>
          </p:cNvSpPr>
          <p:nvPr/>
        </p:nvSpPr>
        <p:spPr>
          <a:xfrm>
            <a:off x="616688" y="452219"/>
            <a:ext cx="5817704" cy="1981103"/>
          </a:xfrm>
          <a:prstGeom prst="rect">
            <a:avLst/>
          </a:prstGeom>
        </p:spPr>
        <p:txBody>
          <a:bodyPr vert="horz" lIns="91440" tIns="45720" rIns="91440" bIns="45720" rtlCol="0" anchor="b">
            <a:normAutofit/>
          </a:bodyPr>
          <a:lstStyle>
            <a:lvl1pPr marL="0" indent="0" algn="l" defTabSz="914286"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143" indent="0" algn="l" defTabSz="914286"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286" indent="0" algn="l" defTabSz="914286"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43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57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571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285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00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14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r>
              <a:rPr lang="en-US" sz="1600" dirty="0" smtClean="0"/>
              <a:t>Two types of series can be created over the chart</a:t>
            </a:r>
          </a:p>
          <a:p>
            <a:pPr marL="285750" indent="-285750">
              <a:buFont typeface="Arial" panose="020B0604020202020204" pitchFamily="34" charset="0"/>
              <a:buChar char="•"/>
            </a:pPr>
            <a:r>
              <a:rPr lang="en-US" sz="1600" dirty="0" smtClean="0"/>
              <a:t>Cost Analysis for both Cost and Benefit</a:t>
            </a:r>
          </a:p>
          <a:p>
            <a:pPr marL="285750" indent="-285750">
              <a:buFont typeface="Arial" panose="020B0604020202020204" pitchFamily="34" charset="0"/>
              <a:buChar char="•"/>
            </a:pPr>
            <a:r>
              <a:rPr lang="en-US" sz="1600" dirty="0" smtClean="0"/>
              <a:t>Funding </a:t>
            </a:r>
            <a:endParaRPr lang="en-US" sz="1600" dirty="0"/>
          </a:p>
        </p:txBody>
      </p:sp>
      <p:pic>
        <p:nvPicPr>
          <p:cNvPr id="4" name="Picture 3"/>
          <p:cNvPicPr>
            <a:picLocks noChangeAspect="1"/>
          </p:cNvPicPr>
          <p:nvPr/>
        </p:nvPicPr>
        <p:blipFill>
          <a:blip r:embed="rId4"/>
          <a:stretch>
            <a:fillRect/>
          </a:stretch>
        </p:blipFill>
        <p:spPr>
          <a:xfrm>
            <a:off x="2853501" y="2433322"/>
            <a:ext cx="8411255" cy="3820224"/>
          </a:xfrm>
          <a:prstGeom prst="rect">
            <a:avLst/>
          </a:prstGeom>
        </p:spPr>
      </p:pic>
    </p:spTree>
    <p:extLst>
      <p:ext uri="{BB962C8B-B14F-4D97-AF65-F5344CB8AC3E}">
        <p14:creationId xmlns:p14="http://schemas.microsoft.com/office/powerpoint/2010/main" val="6680277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464024" y="-447863"/>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Portfolio – Custom Resource Chart</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616689" y="752466"/>
            <a:ext cx="10648068" cy="863806"/>
          </a:xfrm>
        </p:spPr>
        <p:txBody>
          <a:bodyPr>
            <a:normAutofit/>
          </a:bodyPr>
          <a:lstStyle/>
          <a:p>
            <a:r>
              <a:rPr lang="en-US" sz="1600" dirty="0" smtClean="0"/>
              <a:t>Various resource series can be created by the user for resource chart and based upon that the data can be viewed over the same.</a:t>
            </a:r>
            <a:endParaRPr lang="en-US" sz="1600" dirty="0"/>
          </a:p>
        </p:txBody>
      </p:sp>
      <p:sp>
        <p:nvSpPr>
          <p:cNvPr id="13" name="Text Placeholder 5"/>
          <p:cNvSpPr txBox="1">
            <a:spLocks/>
          </p:cNvSpPr>
          <p:nvPr/>
        </p:nvSpPr>
        <p:spPr>
          <a:xfrm>
            <a:off x="616687" y="452219"/>
            <a:ext cx="6632251" cy="2264477"/>
          </a:xfrm>
          <a:prstGeom prst="rect">
            <a:avLst/>
          </a:prstGeom>
        </p:spPr>
        <p:txBody>
          <a:bodyPr vert="horz" lIns="91440" tIns="45720" rIns="91440" bIns="45720" rtlCol="0" anchor="b">
            <a:normAutofit/>
          </a:bodyPr>
          <a:lstStyle>
            <a:lvl1pPr marL="0" indent="0" algn="l" defTabSz="914286"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143" indent="0" algn="l" defTabSz="914286"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286" indent="0" algn="l" defTabSz="914286"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43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57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571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285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00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14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r>
              <a:rPr lang="en-US" sz="1600" dirty="0" smtClean="0"/>
              <a:t>The resource series created over the chart can be viewed in multiple efforts</a:t>
            </a:r>
          </a:p>
          <a:p>
            <a:pPr marL="285750" indent="-285750">
              <a:buFont typeface="Arial" panose="020B0604020202020204" pitchFamily="34" charset="0"/>
              <a:buChar char="•"/>
            </a:pPr>
            <a:r>
              <a:rPr lang="en-US" sz="1600" dirty="0" smtClean="0"/>
              <a:t>Hours</a:t>
            </a:r>
          </a:p>
          <a:p>
            <a:pPr marL="285750" indent="-285750">
              <a:buFont typeface="Arial" panose="020B0604020202020204" pitchFamily="34" charset="0"/>
              <a:buChar char="•"/>
            </a:pPr>
            <a:r>
              <a:rPr lang="en-US" sz="1600" dirty="0" smtClean="0"/>
              <a:t>Days</a:t>
            </a:r>
          </a:p>
          <a:p>
            <a:pPr marL="285750" indent="-285750">
              <a:buFont typeface="Arial" panose="020B0604020202020204" pitchFamily="34" charset="0"/>
              <a:buChar char="•"/>
            </a:pPr>
            <a:r>
              <a:rPr lang="en-US" sz="1600" dirty="0" smtClean="0"/>
              <a:t>Months</a:t>
            </a:r>
            <a:endParaRPr lang="en-US" sz="1600" dirty="0"/>
          </a:p>
        </p:txBody>
      </p:sp>
      <p:pic>
        <p:nvPicPr>
          <p:cNvPr id="7" name="Picture 6"/>
          <p:cNvPicPr>
            <a:picLocks noChangeAspect="1"/>
          </p:cNvPicPr>
          <p:nvPr/>
        </p:nvPicPr>
        <p:blipFill>
          <a:blip r:embed="rId4"/>
          <a:stretch>
            <a:fillRect/>
          </a:stretch>
        </p:blipFill>
        <p:spPr>
          <a:xfrm>
            <a:off x="2832544" y="2331363"/>
            <a:ext cx="9098519" cy="4175046"/>
          </a:xfrm>
          <a:prstGeom prst="rect">
            <a:avLst/>
          </a:prstGeom>
        </p:spPr>
      </p:pic>
    </p:spTree>
    <p:extLst>
      <p:ext uri="{BB962C8B-B14F-4D97-AF65-F5344CB8AC3E}">
        <p14:creationId xmlns:p14="http://schemas.microsoft.com/office/powerpoint/2010/main" val="38388085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464024" y="-447863"/>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Portfolio – Generic Chart</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616689" y="752466"/>
            <a:ext cx="10648068" cy="863806"/>
          </a:xfrm>
        </p:spPr>
        <p:txBody>
          <a:bodyPr>
            <a:normAutofit/>
          </a:bodyPr>
          <a:lstStyle/>
          <a:p>
            <a:r>
              <a:rPr lang="en-US" sz="1600" dirty="0" smtClean="0"/>
              <a:t>The details of all series of both cost, resource and funding can be applied here from customize pop up and the data for the same is displayed in the pie chart.</a:t>
            </a:r>
            <a:endParaRPr lang="en-US" sz="1600" dirty="0"/>
          </a:p>
        </p:txBody>
      </p:sp>
      <p:pic>
        <p:nvPicPr>
          <p:cNvPr id="7" name="Picture 6"/>
          <p:cNvPicPr>
            <a:picLocks noChangeAspect="1"/>
          </p:cNvPicPr>
          <p:nvPr/>
        </p:nvPicPr>
        <p:blipFill>
          <a:blip r:embed="rId4"/>
          <a:stretch>
            <a:fillRect/>
          </a:stretch>
        </p:blipFill>
        <p:spPr>
          <a:xfrm>
            <a:off x="1322479" y="1776384"/>
            <a:ext cx="9610566" cy="4065410"/>
          </a:xfrm>
          <a:prstGeom prst="rect">
            <a:avLst/>
          </a:prstGeom>
        </p:spPr>
      </p:pic>
    </p:spTree>
    <p:extLst>
      <p:ext uri="{BB962C8B-B14F-4D97-AF65-F5344CB8AC3E}">
        <p14:creationId xmlns:p14="http://schemas.microsoft.com/office/powerpoint/2010/main" val="23478561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464024" y="-447863"/>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Portfolio – Metric</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616689" y="752466"/>
            <a:ext cx="10648068" cy="863806"/>
          </a:xfrm>
        </p:spPr>
        <p:txBody>
          <a:bodyPr>
            <a:normAutofit/>
          </a:bodyPr>
          <a:lstStyle/>
          <a:p>
            <a:r>
              <a:rPr lang="en-US" sz="1600" dirty="0" smtClean="0"/>
              <a:t>The Metric defined over the portfolio details, the value for the same can be defined as per different projects. Based upon selection of scenarios from quick filter the data can be viewed accordingly.</a:t>
            </a:r>
            <a:endParaRPr lang="en-US" sz="1600" dirty="0"/>
          </a:p>
        </p:txBody>
      </p:sp>
      <p:pic>
        <p:nvPicPr>
          <p:cNvPr id="4" name="Picture 3"/>
          <p:cNvPicPr>
            <a:picLocks noChangeAspect="1"/>
          </p:cNvPicPr>
          <p:nvPr/>
        </p:nvPicPr>
        <p:blipFill>
          <a:blip r:embed="rId4"/>
          <a:stretch>
            <a:fillRect/>
          </a:stretch>
        </p:blipFill>
        <p:spPr>
          <a:xfrm>
            <a:off x="616689" y="2428042"/>
            <a:ext cx="10316074" cy="2818735"/>
          </a:xfrm>
          <a:prstGeom prst="rect">
            <a:avLst/>
          </a:prstGeom>
        </p:spPr>
      </p:pic>
    </p:spTree>
    <p:extLst>
      <p:ext uri="{BB962C8B-B14F-4D97-AF65-F5344CB8AC3E}">
        <p14:creationId xmlns:p14="http://schemas.microsoft.com/office/powerpoint/2010/main" val="27983430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283535" y="-218381"/>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Portfolio – Strategy Analysis</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283535" y="909309"/>
            <a:ext cx="10648068" cy="863806"/>
          </a:xfrm>
        </p:spPr>
        <p:txBody>
          <a:bodyPr>
            <a:normAutofit/>
          </a:bodyPr>
          <a:lstStyle/>
          <a:p>
            <a:r>
              <a:rPr lang="en-US" sz="1600" dirty="0" smtClean="0"/>
              <a:t>Over this chart, two types of data can be viewed over the same after applying the settings in customize pop up.</a:t>
            </a:r>
          </a:p>
        </p:txBody>
      </p:sp>
      <p:sp>
        <p:nvSpPr>
          <p:cNvPr id="9" name="Text Placeholder 5"/>
          <p:cNvSpPr txBox="1">
            <a:spLocks/>
          </p:cNvSpPr>
          <p:nvPr/>
        </p:nvSpPr>
        <p:spPr>
          <a:xfrm>
            <a:off x="1" y="1809985"/>
            <a:ext cx="4240696" cy="2390953"/>
          </a:xfrm>
          <a:prstGeom prst="rect">
            <a:avLst/>
          </a:prstGeom>
        </p:spPr>
        <p:txBody>
          <a:bodyPr vert="horz" lIns="91440" tIns="45720" rIns="91440" bIns="45720" rtlCol="0" anchor="b">
            <a:normAutofit/>
          </a:bodyPr>
          <a:lstStyle>
            <a:lvl1pPr marL="0" indent="0" algn="l" defTabSz="914286"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143" indent="0" algn="l" defTabSz="914286"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286" indent="0" algn="l" defTabSz="914286"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43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57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571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285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00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14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r>
              <a:rPr lang="en-US" sz="1600" dirty="0" smtClean="0"/>
              <a:t>Metrics- The data define over the portfolio details is displayed.</a:t>
            </a:r>
          </a:p>
          <a:p>
            <a:pPr marL="285750" indent="-285750">
              <a:buFont typeface="Arial" panose="020B0604020202020204" pitchFamily="34" charset="0"/>
              <a:buChar char="•"/>
            </a:pPr>
            <a:endParaRPr lang="en-US" sz="1600" dirty="0"/>
          </a:p>
          <a:p>
            <a:endParaRPr lang="en-US" sz="1600" dirty="0" smtClean="0"/>
          </a:p>
          <a:p>
            <a:pPr marL="285750" indent="-285750">
              <a:buFont typeface="Arial" panose="020B0604020202020204" pitchFamily="34" charset="0"/>
              <a:buChar char="•"/>
            </a:pPr>
            <a:r>
              <a:rPr lang="en-US" sz="1600" dirty="0" smtClean="0"/>
              <a:t>WSJF- All the projects WSJF details associated with portfolio are defined.</a:t>
            </a:r>
          </a:p>
        </p:txBody>
      </p:sp>
      <p:pic>
        <p:nvPicPr>
          <p:cNvPr id="7" name="Picture 6"/>
          <p:cNvPicPr>
            <a:picLocks noChangeAspect="1"/>
          </p:cNvPicPr>
          <p:nvPr/>
        </p:nvPicPr>
        <p:blipFill>
          <a:blip r:embed="rId4"/>
          <a:stretch>
            <a:fillRect/>
          </a:stretch>
        </p:blipFill>
        <p:spPr>
          <a:xfrm>
            <a:off x="4147930" y="2371102"/>
            <a:ext cx="7897663" cy="3517308"/>
          </a:xfrm>
          <a:prstGeom prst="rect">
            <a:avLst/>
          </a:prstGeom>
        </p:spPr>
      </p:pic>
    </p:spTree>
    <p:extLst>
      <p:ext uri="{BB962C8B-B14F-4D97-AF65-F5344CB8AC3E}">
        <p14:creationId xmlns:p14="http://schemas.microsoft.com/office/powerpoint/2010/main" val="2880618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283535" y="-218381"/>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Portfolio – Kanban</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283535" y="909309"/>
            <a:ext cx="10648068" cy="863806"/>
          </a:xfrm>
        </p:spPr>
        <p:txBody>
          <a:bodyPr>
            <a:normAutofit/>
          </a:bodyPr>
          <a:lstStyle/>
          <a:p>
            <a:r>
              <a:rPr lang="en-US" sz="1600" dirty="0" smtClean="0"/>
              <a:t>All the projects which are associated with the portfolio can be viewed over the Kanban layout. Also, different view lanes can be selected to display data accordingly.</a:t>
            </a:r>
          </a:p>
        </p:txBody>
      </p:sp>
      <p:sp>
        <p:nvSpPr>
          <p:cNvPr id="9" name="Text Placeholder 5"/>
          <p:cNvSpPr txBox="1">
            <a:spLocks/>
          </p:cNvSpPr>
          <p:nvPr/>
        </p:nvSpPr>
        <p:spPr>
          <a:xfrm>
            <a:off x="1" y="1809985"/>
            <a:ext cx="4240696" cy="2390953"/>
          </a:xfrm>
          <a:prstGeom prst="rect">
            <a:avLst/>
          </a:prstGeom>
        </p:spPr>
        <p:txBody>
          <a:bodyPr vert="horz" lIns="91440" tIns="45720" rIns="91440" bIns="45720" rtlCol="0" anchor="b">
            <a:normAutofit/>
          </a:bodyPr>
          <a:lstStyle>
            <a:lvl1pPr marL="0" indent="0" algn="l" defTabSz="914286"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143" indent="0" algn="l" defTabSz="914286"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286" indent="0" algn="l" defTabSz="914286"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43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57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571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285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00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14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endParaRPr lang="en-US" sz="1600" dirty="0" smtClean="0"/>
          </a:p>
        </p:txBody>
      </p:sp>
      <p:pic>
        <p:nvPicPr>
          <p:cNvPr id="4" name="Picture 3"/>
          <p:cNvPicPr>
            <a:picLocks noChangeAspect="1"/>
          </p:cNvPicPr>
          <p:nvPr/>
        </p:nvPicPr>
        <p:blipFill>
          <a:blip r:embed="rId4"/>
          <a:stretch>
            <a:fillRect/>
          </a:stretch>
        </p:blipFill>
        <p:spPr>
          <a:xfrm>
            <a:off x="1620863" y="1943383"/>
            <a:ext cx="8867028" cy="4256739"/>
          </a:xfrm>
          <a:prstGeom prst="rect">
            <a:avLst/>
          </a:prstGeom>
        </p:spPr>
      </p:pic>
    </p:spTree>
    <p:extLst>
      <p:ext uri="{BB962C8B-B14F-4D97-AF65-F5344CB8AC3E}">
        <p14:creationId xmlns:p14="http://schemas.microsoft.com/office/powerpoint/2010/main" val="17743224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299" y="1081580"/>
            <a:ext cx="10363200" cy="1362075"/>
          </a:xfrm>
        </p:spPr>
        <p:txBody>
          <a:bodyPr/>
          <a:lstStyle/>
          <a:p>
            <a:r>
              <a:rPr lang="en-US" sz="1600" b="0" cap="none" dirty="0">
                <a:latin typeface="+mn-lt"/>
                <a:ea typeface="+mn-ea"/>
                <a:cs typeface="+mn-cs"/>
              </a:rPr>
              <a:t>T</a:t>
            </a:r>
            <a:r>
              <a:rPr lang="en-US" sz="1600" b="0" cap="none" dirty="0" smtClean="0">
                <a:latin typeface="+mn-lt"/>
                <a:ea typeface="+mn-ea"/>
                <a:cs typeface="+mn-cs"/>
              </a:rPr>
              <a:t>he security are the set of permissions that can be associated with the respective users and based upon that the user is able to access the following modules with the full control or read control accordingly.</a:t>
            </a:r>
            <a:br>
              <a:rPr lang="en-US" sz="1600" b="0" cap="none" dirty="0" smtClean="0">
                <a:latin typeface="+mn-lt"/>
                <a:ea typeface="+mn-ea"/>
                <a:cs typeface="+mn-cs"/>
              </a:rPr>
            </a:br>
            <a:r>
              <a:rPr lang="en-US" sz="1600" b="0" cap="none" dirty="0">
                <a:latin typeface="+mn-lt"/>
                <a:ea typeface="+mn-ea"/>
                <a:cs typeface="+mn-cs"/>
              </a:rPr>
              <a:t/>
            </a:r>
            <a:br>
              <a:rPr lang="en-US" sz="1600" b="0" cap="none" dirty="0">
                <a:latin typeface="+mn-lt"/>
                <a:ea typeface="+mn-ea"/>
                <a:cs typeface="+mn-cs"/>
              </a:rPr>
            </a:br>
            <a:r>
              <a:rPr lang="en-US" sz="1600" b="0" cap="none" dirty="0" smtClean="0">
                <a:latin typeface="+mn-lt"/>
                <a:ea typeface="+mn-ea"/>
                <a:cs typeface="+mn-cs"/>
              </a:rPr>
              <a:t/>
            </a:r>
            <a:br>
              <a:rPr lang="en-US" sz="1600" b="0" cap="none" dirty="0" smtClean="0">
                <a:latin typeface="+mn-lt"/>
                <a:ea typeface="+mn-ea"/>
                <a:cs typeface="+mn-cs"/>
              </a:rPr>
            </a:br>
            <a:r>
              <a:rPr lang="en-US" sz="1600" b="0" cap="none" dirty="0" smtClean="0">
                <a:latin typeface="+mn-lt"/>
                <a:ea typeface="+mn-ea"/>
                <a:cs typeface="+mn-cs"/>
              </a:rPr>
              <a:t/>
            </a:r>
            <a:br>
              <a:rPr lang="en-US" sz="1600" b="0" cap="none" dirty="0" smtClean="0">
                <a:latin typeface="+mn-lt"/>
                <a:ea typeface="+mn-ea"/>
                <a:cs typeface="+mn-cs"/>
              </a:rPr>
            </a:br>
            <a:r>
              <a:rPr lang="en-US" sz="1600" b="0" cap="none" dirty="0">
                <a:latin typeface="+mn-lt"/>
                <a:ea typeface="+mn-ea"/>
                <a:cs typeface="+mn-cs"/>
              </a:rPr>
              <a:t> </a:t>
            </a:r>
            <a:r>
              <a:rPr lang="en-US" sz="1600" b="0" cap="none" dirty="0" smtClean="0">
                <a:latin typeface="+mn-lt"/>
                <a:ea typeface="+mn-ea"/>
                <a:cs typeface="+mn-cs"/>
              </a:rPr>
              <a:t/>
            </a:r>
            <a:br>
              <a:rPr lang="en-US" sz="1600" b="0" cap="none" dirty="0" smtClean="0">
                <a:latin typeface="+mn-lt"/>
                <a:ea typeface="+mn-ea"/>
                <a:cs typeface="+mn-cs"/>
              </a:rPr>
            </a:br>
            <a:r>
              <a:rPr lang="en-US" sz="1600" b="0" cap="none" dirty="0" smtClean="0">
                <a:latin typeface="+mn-lt"/>
                <a:ea typeface="+mn-ea"/>
                <a:cs typeface="+mn-cs"/>
              </a:rPr>
              <a:t/>
            </a:r>
            <a:br>
              <a:rPr lang="en-US" sz="1600" b="0" cap="none" dirty="0" smtClean="0">
                <a:latin typeface="+mn-lt"/>
                <a:ea typeface="+mn-ea"/>
                <a:cs typeface="+mn-cs"/>
              </a:rPr>
            </a:br>
            <a:r>
              <a:rPr lang="en-US" sz="1600" b="0" cap="none" dirty="0">
                <a:latin typeface="+mn-lt"/>
                <a:ea typeface="+mn-ea"/>
                <a:cs typeface="+mn-cs"/>
              </a:rPr>
              <a:t/>
            </a:r>
            <a:br>
              <a:rPr lang="en-US" sz="1600" b="0" cap="none" dirty="0">
                <a:latin typeface="+mn-lt"/>
                <a:ea typeface="+mn-ea"/>
                <a:cs typeface="+mn-cs"/>
              </a:rPr>
            </a:br>
            <a:r>
              <a:rPr lang="en-US" sz="1600" b="0" cap="none" dirty="0" smtClean="0">
                <a:latin typeface="+mn-lt"/>
                <a:ea typeface="+mn-ea"/>
                <a:cs typeface="+mn-cs"/>
              </a:rPr>
              <a:t/>
            </a:r>
            <a:br>
              <a:rPr lang="en-US" sz="1600" b="0" cap="none" dirty="0" smtClean="0">
                <a:latin typeface="+mn-lt"/>
                <a:ea typeface="+mn-ea"/>
                <a:cs typeface="+mn-cs"/>
              </a:rPr>
            </a:br>
            <a:r>
              <a:rPr lang="en-US" sz="1600" b="0" cap="none" dirty="0"/>
              <a:t/>
            </a:r>
            <a:br>
              <a:rPr lang="en-US" sz="1600" b="0" cap="none" dirty="0"/>
            </a:br>
            <a:r>
              <a:rPr lang="en-US" sz="1600" b="0" cap="none" dirty="0" smtClean="0">
                <a:latin typeface="+mn-lt"/>
                <a:ea typeface="+mn-ea"/>
                <a:cs typeface="+mn-cs"/>
              </a:rPr>
              <a:t> </a:t>
            </a:r>
            <a:endParaRPr lang="en-US" sz="1600" b="0" cap="none" dirty="0">
              <a:latin typeface="+mn-lt"/>
              <a:ea typeface="+mn-ea"/>
              <a:cs typeface="+mn-cs"/>
            </a:endParaRPr>
          </a:p>
        </p:txBody>
      </p:sp>
      <p:sp>
        <p:nvSpPr>
          <p:cNvPr id="3" name="Text Placeholder 2"/>
          <p:cNvSpPr>
            <a:spLocks noGrp="1"/>
          </p:cNvSpPr>
          <p:nvPr>
            <p:ph type="body" idx="1"/>
          </p:nvPr>
        </p:nvSpPr>
        <p:spPr>
          <a:xfrm>
            <a:off x="458117" y="-853115"/>
            <a:ext cx="10363200" cy="1706230"/>
          </a:xfrm>
        </p:spPr>
        <p:txBody>
          <a:bodyPr>
            <a:normAutofit/>
          </a:bodyPr>
          <a:lstStyle/>
          <a:p>
            <a:pPr marL="285750" indent="-285750">
              <a:buFont typeface="Wingdings" panose="05000000000000000000" pitchFamily="2" charset="2"/>
              <a:buChar char="v"/>
            </a:pPr>
            <a:r>
              <a:rPr lang="en-US" sz="1800" b="1" dirty="0">
                <a:solidFill>
                  <a:schemeClr val="accent5">
                    <a:lumMod val="50000"/>
                  </a:schemeClr>
                </a:solidFill>
                <a:latin typeface="Arial Black" panose="020B0A04020102020204" pitchFamily="34" charset="0"/>
              </a:rPr>
              <a:t>Security for Roles</a:t>
            </a:r>
            <a:endParaRPr lang="en-US" sz="1800" b="1" dirty="0">
              <a:solidFill>
                <a:schemeClr val="accent5">
                  <a:lumMod val="50000"/>
                </a:schemeClr>
              </a:solidFill>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3685132" y="2065065"/>
            <a:ext cx="8215441" cy="3703120"/>
          </a:xfrm>
          <a:prstGeom prst="rect">
            <a:avLst/>
          </a:prstGeom>
        </p:spPr>
      </p:pic>
      <p:sp>
        <p:nvSpPr>
          <p:cNvPr id="5" name="Rectangle 4"/>
          <p:cNvSpPr/>
          <p:nvPr/>
        </p:nvSpPr>
        <p:spPr>
          <a:xfrm>
            <a:off x="673290" y="2065065"/>
            <a:ext cx="6928514" cy="1846659"/>
          </a:xfrm>
          <a:prstGeom prst="rect">
            <a:avLst/>
          </a:prstGeom>
        </p:spPr>
        <p:txBody>
          <a:bodyPr wrap="square">
            <a:spAutoFit/>
          </a:bodyPr>
          <a:lstStyle/>
          <a:p>
            <a:pPr marL="285750" indent="-285750">
              <a:buFont typeface="Wingdings" panose="05000000000000000000" pitchFamily="2" charset="2"/>
              <a:buChar char="Ø"/>
            </a:pPr>
            <a:r>
              <a:rPr lang="en-US" sz="1600" dirty="0"/>
              <a:t>Administrative</a:t>
            </a:r>
          </a:p>
          <a:p>
            <a:pPr marL="285750" indent="-285750">
              <a:buFont typeface="Wingdings" panose="05000000000000000000" pitchFamily="2" charset="2"/>
              <a:buChar char="Ø"/>
            </a:pPr>
            <a:r>
              <a:rPr lang="en-US" sz="1600" dirty="0"/>
              <a:t>Strategy</a:t>
            </a:r>
          </a:p>
          <a:p>
            <a:pPr marL="285750" indent="-285750">
              <a:buFont typeface="Wingdings" panose="05000000000000000000" pitchFamily="2" charset="2"/>
              <a:buChar char="Ø"/>
            </a:pPr>
            <a:r>
              <a:rPr lang="en-US" sz="1600" dirty="0"/>
              <a:t>Portfolio</a:t>
            </a:r>
          </a:p>
          <a:p>
            <a:pPr marL="285750" indent="-285750">
              <a:buFont typeface="Wingdings" panose="05000000000000000000" pitchFamily="2" charset="2"/>
              <a:buChar char="Ø"/>
            </a:pPr>
            <a:r>
              <a:rPr lang="en-US" sz="1600" dirty="0"/>
              <a:t>Program</a:t>
            </a:r>
          </a:p>
          <a:p>
            <a:pPr marL="285750" indent="-285750">
              <a:buFont typeface="Wingdings" panose="05000000000000000000" pitchFamily="2" charset="2"/>
              <a:buChar char="Ø"/>
            </a:pPr>
            <a:r>
              <a:rPr lang="en-US" sz="1600" dirty="0"/>
              <a:t>Analytics</a:t>
            </a:r>
          </a:p>
          <a:p>
            <a:pPr marL="285750" indent="-285750">
              <a:buFont typeface="Wingdings" panose="05000000000000000000" pitchFamily="2" charset="2"/>
              <a:buChar char="Ø"/>
            </a:pPr>
            <a:r>
              <a:rPr lang="en-US" sz="1600" dirty="0"/>
              <a:t>Initiatives</a:t>
            </a:r>
            <a:r>
              <a:rPr lang="en-US" dirty="0"/>
              <a:t/>
            </a:r>
            <a:br>
              <a:rPr lang="en-US" dirty="0"/>
            </a:br>
            <a:endParaRPr lang="en-US" dirty="0"/>
          </a:p>
        </p:txBody>
      </p:sp>
    </p:spTree>
    <p:extLst>
      <p:ext uri="{BB962C8B-B14F-4D97-AF65-F5344CB8AC3E}">
        <p14:creationId xmlns:p14="http://schemas.microsoft.com/office/powerpoint/2010/main" val="3825123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283535" y="-490817"/>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Strategy- Strategy Setup Tab</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616688" y="927012"/>
            <a:ext cx="10994741" cy="901002"/>
          </a:xfrm>
        </p:spPr>
        <p:txBody>
          <a:bodyPr>
            <a:normAutofit/>
          </a:bodyPr>
          <a:lstStyle/>
          <a:p>
            <a:r>
              <a:rPr lang="en-US" sz="1600" dirty="0" smtClean="0"/>
              <a:t>Now, to associate a portfolio the user can select the                             in the same funding  widget and by clicking over </a:t>
            </a:r>
            <a:endParaRPr lang="en-US" sz="1600" dirty="0"/>
          </a:p>
          <a:p>
            <a:r>
              <a:rPr lang="en-US" sz="1600" dirty="0" smtClean="0"/>
              <a:t>Button in the grid can select the portfolio from the drop down to be associated  by defining it’s percentage value too </a:t>
            </a:r>
            <a:endParaRPr lang="en-US" sz="1600" dirty="0"/>
          </a:p>
        </p:txBody>
      </p:sp>
      <p:pic>
        <p:nvPicPr>
          <p:cNvPr id="4" name="Picture 3"/>
          <p:cNvPicPr>
            <a:picLocks noChangeAspect="1"/>
          </p:cNvPicPr>
          <p:nvPr/>
        </p:nvPicPr>
        <p:blipFill>
          <a:blip r:embed="rId4"/>
          <a:stretch>
            <a:fillRect/>
          </a:stretch>
        </p:blipFill>
        <p:spPr>
          <a:xfrm>
            <a:off x="5066415" y="1212190"/>
            <a:ext cx="1142758" cy="324784"/>
          </a:xfrm>
          <a:prstGeom prst="rect">
            <a:avLst/>
          </a:prstGeom>
        </p:spPr>
      </p:pic>
      <p:pic>
        <p:nvPicPr>
          <p:cNvPr id="9" name="Picture 8"/>
          <p:cNvPicPr>
            <a:picLocks noChangeAspect="1"/>
          </p:cNvPicPr>
          <p:nvPr/>
        </p:nvPicPr>
        <p:blipFill>
          <a:blip r:embed="rId5"/>
          <a:stretch>
            <a:fillRect/>
          </a:stretch>
        </p:blipFill>
        <p:spPr>
          <a:xfrm>
            <a:off x="10303291" y="1129431"/>
            <a:ext cx="355609" cy="497853"/>
          </a:xfrm>
          <a:prstGeom prst="rect">
            <a:avLst/>
          </a:prstGeom>
        </p:spPr>
      </p:pic>
      <p:pic>
        <p:nvPicPr>
          <p:cNvPr id="10" name="Picture 9"/>
          <p:cNvPicPr>
            <a:picLocks noChangeAspect="1"/>
          </p:cNvPicPr>
          <p:nvPr/>
        </p:nvPicPr>
        <p:blipFill>
          <a:blip r:embed="rId6"/>
          <a:stretch>
            <a:fillRect/>
          </a:stretch>
        </p:blipFill>
        <p:spPr>
          <a:xfrm>
            <a:off x="413498" y="1956343"/>
            <a:ext cx="6806168" cy="2435307"/>
          </a:xfrm>
          <a:prstGeom prst="rect">
            <a:avLst/>
          </a:prstGeom>
        </p:spPr>
      </p:pic>
      <p:pic>
        <p:nvPicPr>
          <p:cNvPr id="11" name="Picture 10"/>
          <p:cNvPicPr>
            <a:picLocks noChangeAspect="1"/>
          </p:cNvPicPr>
          <p:nvPr/>
        </p:nvPicPr>
        <p:blipFill>
          <a:blip r:embed="rId7"/>
          <a:stretch>
            <a:fillRect/>
          </a:stretch>
        </p:blipFill>
        <p:spPr>
          <a:xfrm>
            <a:off x="4820886" y="4391650"/>
            <a:ext cx="7178415" cy="2067650"/>
          </a:xfrm>
          <a:prstGeom prst="rect">
            <a:avLst/>
          </a:prstGeom>
        </p:spPr>
      </p:pic>
      <p:pic>
        <p:nvPicPr>
          <p:cNvPr id="7" name="Picture 6"/>
          <p:cNvPicPr>
            <a:picLocks noChangeAspect="1"/>
          </p:cNvPicPr>
          <p:nvPr/>
        </p:nvPicPr>
        <p:blipFill>
          <a:blip r:embed="rId8"/>
          <a:stretch>
            <a:fillRect/>
          </a:stretch>
        </p:blipFill>
        <p:spPr>
          <a:xfrm>
            <a:off x="4256891" y="4043790"/>
            <a:ext cx="809524" cy="476190"/>
          </a:xfrm>
          <a:prstGeom prst="rect">
            <a:avLst/>
          </a:prstGeom>
        </p:spPr>
      </p:pic>
    </p:spTree>
    <p:extLst>
      <p:ext uri="{BB962C8B-B14F-4D97-AF65-F5344CB8AC3E}">
        <p14:creationId xmlns:p14="http://schemas.microsoft.com/office/powerpoint/2010/main" val="39874856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457767" y="-287998"/>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Creation of Theme Strategy </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616688" y="-347215"/>
            <a:ext cx="11575312" cy="1770145"/>
          </a:xfrm>
        </p:spPr>
        <p:txBody>
          <a:bodyPr>
            <a:normAutofit/>
          </a:bodyPr>
          <a:lstStyle/>
          <a:p>
            <a:r>
              <a:rPr lang="en-US" sz="1600" dirty="0" smtClean="0"/>
              <a:t>The Theme can be created over the Themes layout by clicking on the       button and defining details over the pop up of the same in the strategy.   </a:t>
            </a:r>
            <a:endParaRPr lang="en-US" sz="1600" dirty="0"/>
          </a:p>
        </p:txBody>
      </p:sp>
      <p:sp>
        <p:nvSpPr>
          <p:cNvPr id="13" name="Text Placeholder 5"/>
          <p:cNvSpPr txBox="1">
            <a:spLocks/>
          </p:cNvSpPr>
          <p:nvPr/>
        </p:nvSpPr>
        <p:spPr>
          <a:xfrm>
            <a:off x="627796" y="3692412"/>
            <a:ext cx="10636959" cy="848309"/>
          </a:xfrm>
          <a:prstGeom prst="rect">
            <a:avLst/>
          </a:prstGeom>
        </p:spPr>
        <p:txBody>
          <a:bodyPr vert="horz" lIns="91440" tIns="45720" rIns="91440" bIns="45720" rtlCol="0" anchor="b">
            <a:normAutofit/>
          </a:bodyPr>
          <a:lstStyle>
            <a:lvl1pPr marL="0" indent="0" algn="l" defTabSz="914286"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143" indent="0" algn="l" defTabSz="914286"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286" indent="0" algn="l" defTabSz="914286"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43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57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571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285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00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14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endParaRPr lang="en-US" sz="1600" dirty="0"/>
          </a:p>
        </p:txBody>
      </p:sp>
      <p:pic>
        <p:nvPicPr>
          <p:cNvPr id="10" name="Picture 9"/>
          <p:cNvPicPr>
            <a:picLocks noChangeAspect="1"/>
          </p:cNvPicPr>
          <p:nvPr/>
        </p:nvPicPr>
        <p:blipFill>
          <a:blip r:embed="rId4"/>
          <a:stretch>
            <a:fillRect/>
          </a:stretch>
        </p:blipFill>
        <p:spPr>
          <a:xfrm>
            <a:off x="6404344" y="816746"/>
            <a:ext cx="238095" cy="333333"/>
          </a:xfrm>
          <a:prstGeom prst="rect">
            <a:avLst/>
          </a:prstGeom>
        </p:spPr>
      </p:pic>
      <p:pic>
        <p:nvPicPr>
          <p:cNvPr id="4" name="Picture 3"/>
          <p:cNvPicPr>
            <a:picLocks noChangeAspect="1"/>
          </p:cNvPicPr>
          <p:nvPr/>
        </p:nvPicPr>
        <p:blipFill>
          <a:blip r:embed="rId5"/>
          <a:stretch>
            <a:fillRect/>
          </a:stretch>
        </p:blipFill>
        <p:spPr>
          <a:xfrm>
            <a:off x="1484371" y="1510921"/>
            <a:ext cx="8388500" cy="4637399"/>
          </a:xfrm>
          <a:prstGeom prst="rect">
            <a:avLst/>
          </a:prstGeom>
        </p:spPr>
      </p:pic>
    </p:spTree>
    <p:extLst>
      <p:ext uri="{BB962C8B-B14F-4D97-AF65-F5344CB8AC3E}">
        <p14:creationId xmlns:p14="http://schemas.microsoft.com/office/powerpoint/2010/main" val="14433430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457767" y="-287998"/>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Creation of Key Goals Strategy </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283535" y="-347215"/>
            <a:ext cx="11908465" cy="2056745"/>
          </a:xfrm>
        </p:spPr>
        <p:txBody>
          <a:bodyPr>
            <a:normAutofit/>
          </a:bodyPr>
          <a:lstStyle/>
          <a:p>
            <a:r>
              <a:rPr lang="en-US" sz="1600" dirty="0" smtClean="0"/>
              <a:t>The Key goals can be created in the Key goals layout by clicking over the       button and by filling in the details the same can be created.         Also, from the strategy Setup layout, from the key goal grid at the same ca be defined</a:t>
            </a:r>
            <a:endParaRPr lang="en-US" sz="1600" dirty="0"/>
          </a:p>
        </p:txBody>
      </p:sp>
      <p:sp>
        <p:nvSpPr>
          <p:cNvPr id="13" name="Text Placeholder 5"/>
          <p:cNvSpPr txBox="1">
            <a:spLocks/>
          </p:cNvSpPr>
          <p:nvPr/>
        </p:nvSpPr>
        <p:spPr>
          <a:xfrm>
            <a:off x="627796" y="3692412"/>
            <a:ext cx="10636959" cy="848309"/>
          </a:xfrm>
          <a:prstGeom prst="rect">
            <a:avLst/>
          </a:prstGeom>
        </p:spPr>
        <p:txBody>
          <a:bodyPr vert="horz" lIns="91440" tIns="45720" rIns="91440" bIns="45720" rtlCol="0" anchor="b">
            <a:normAutofit/>
          </a:bodyPr>
          <a:lstStyle>
            <a:lvl1pPr marL="0" indent="0" algn="l" defTabSz="914286"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143" indent="0" algn="l" defTabSz="914286"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286" indent="0" algn="l" defTabSz="914286"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43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57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571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285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00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14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endParaRPr lang="en-US" sz="1600" dirty="0"/>
          </a:p>
        </p:txBody>
      </p:sp>
      <p:pic>
        <p:nvPicPr>
          <p:cNvPr id="11" name="Picture 10"/>
          <p:cNvPicPr>
            <a:picLocks noChangeAspect="1"/>
          </p:cNvPicPr>
          <p:nvPr/>
        </p:nvPicPr>
        <p:blipFill>
          <a:blip r:embed="rId4"/>
          <a:stretch>
            <a:fillRect/>
          </a:stretch>
        </p:blipFill>
        <p:spPr>
          <a:xfrm>
            <a:off x="6255813" y="1144264"/>
            <a:ext cx="238095" cy="333333"/>
          </a:xfrm>
          <a:prstGeom prst="rect">
            <a:avLst/>
          </a:prstGeom>
        </p:spPr>
      </p:pic>
      <p:pic>
        <p:nvPicPr>
          <p:cNvPr id="7" name="Picture 6"/>
          <p:cNvPicPr>
            <a:picLocks noChangeAspect="1"/>
          </p:cNvPicPr>
          <p:nvPr/>
        </p:nvPicPr>
        <p:blipFill>
          <a:blip r:embed="rId5"/>
          <a:stretch>
            <a:fillRect/>
          </a:stretch>
        </p:blipFill>
        <p:spPr>
          <a:xfrm>
            <a:off x="1993749" y="1763972"/>
            <a:ext cx="7728768" cy="4462053"/>
          </a:xfrm>
          <a:prstGeom prst="rect">
            <a:avLst/>
          </a:prstGeom>
        </p:spPr>
      </p:pic>
    </p:spTree>
    <p:extLst>
      <p:ext uri="{BB962C8B-B14F-4D97-AF65-F5344CB8AC3E}">
        <p14:creationId xmlns:p14="http://schemas.microsoft.com/office/powerpoint/2010/main" val="17620256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457767" y="-287998"/>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Creation of Objective Strategy </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616688" y="-347215"/>
            <a:ext cx="11575312" cy="1770145"/>
          </a:xfrm>
        </p:spPr>
        <p:txBody>
          <a:bodyPr>
            <a:normAutofit/>
          </a:bodyPr>
          <a:lstStyle/>
          <a:p>
            <a:r>
              <a:rPr lang="en-US" sz="1600" dirty="0" smtClean="0"/>
              <a:t>The Objective can be created over the Themes layout by clicking on the     button and defining details over the pop up of the same in the strategy.   </a:t>
            </a:r>
            <a:endParaRPr lang="en-US" sz="1600" dirty="0"/>
          </a:p>
        </p:txBody>
      </p:sp>
      <p:sp>
        <p:nvSpPr>
          <p:cNvPr id="13" name="Text Placeholder 5"/>
          <p:cNvSpPr txBox="1">
            <a:spLocks/>
          </p:cNvSpPr>
          <p:nvPr/>
        </p:nvSpPr>
        <p:spPr>
          <a:xfrm>
            <a:off x="627796" y="3692412"/>
            <a:ext cx="10636959" cy="848309"/>
          </a:xfrm>
          <a:prstGeom prst="rect">
            <a:avLst/>
          </a:prstGeom>
        </p:spPr>
        <p:txBody>
          <a:bodyPr vert="horz" lIns="91440" tIns="45720" rIns="91440" bIns="45720" rtlCol="0" anchor="b">
            <a:normAutofit/>
          </a:bodyPr>
          <a:lstStyle>
            <a:lvl1pPr marL="0" indent="0" algn="l" defTabSz="914286"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143" indent="0" algn="l" defTabSz="914286"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286" indent="0" algn="l" defTabSz="914286"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43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57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571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285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00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14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endParaRPr lang="en-US" sz="1600" dirty="0"/>
          </a:p>
        </p:txBody>
      </p:sp>
      <p:pic>
        <p:nvPicPr>
          <p:cNvPr id="10" name="Picture 9"/>
          <p:cNvPicPr>
            <a:picLocks noChangeAspect="1"/>
          </p:cNvPicPr>
          <p:nvPr/>
        </p:nvPicPr>
        <p:blipFill>
          <a:blip r:embed="rId4"/>
          <a:stretch>
            <a:fillRect/>
          </a:stretch>
        </p:blipFill>
        <p:spPr>
          <a:xfrm>
            <a:off x="6563807" y="813078"/>
            <a:ext cx="238095" cy="333333"/>
          </a:xfrm>
          <a:prstGeom prst="rect">
            <a:avLst/>
          </a:prstGeom>
        </p:spPr>
      </p:pic>
      <p:pic>
        <p:nvPicPr>
          <p:cNvPr id="7" name="Picture 6"/>
          <p:cNvPicPr>
            <a:picLocks noChangeAspect="1"/>
          </p:cNvPicPr>
          <p:nvPr/>
        </p:nvPicPr>
        <p:blipFill>
          <a:blip r:embed="rId5"/>
          <a:stretch>
            <a:fillRect/>
          </a:stretch>
        </p:blipFill>
        <p:spPr>
          <a:xfrm>
            <a:off x="5280515" y="1732823"/>
            <a:ext cx="5977984" cy="4830212"/>
          </a:xfrm>
          <a:prstGeom prst="rect">
            <a:avLst/>
          </a:prstGeom>
        </p:spPr>
      </p:pic>
      <p:sp>
        <p:nvSpPr>
          <p:cNvPr id="11" name="Text Placeholder 5"/>
          <p:cNvSpPr txBox="1">
            <a:spLocks/>
          </p:cNvSpPr>
          <p:nvPr/>
        </p:nvSpPr>
        <p:spPr>
          <a:xfrm>
            <a:off x="627796" y="-576885"/>
            <a:ext cx="4209247" cy="4269297"/>
          </a:xfrm>
          <a:prstGeom prst="rect">
            <a:avLst/>
          </a:prstGeom>
        </p:spPr>
        <p:txBody>
          <a:bodyPr vert="horz" lIns="91440" tIns="45720" rIns="91440" bIns="45720" rtlCol="0" anchor="b">
            <a:normAutofit/>
          </a:bodyPr>
          <a:lstStyle>
            <a:lvl1pPr marL="0" indent="0" algn="l" defTabSz="914286"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143" indent="0" algn="l" defTabSz="914286"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286" indent="0" algn="l" defTabSz="914286"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43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57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571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285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00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14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r>
              <a:rPr lang="en-US" sz="1600" dirty="0" smtClean="0"/>
              <a:t>The theme can be selected for an objective from the ‘Select theme’ drop down to associate the same.</a:t>
            </a:r>
          </a:p>
          <a:p>
            <a:endParaRPr lang="en-US" sz="1600" dirty="0" smtClean="0"/>
          </a:p>
          <a:p>
            <a:pPr marL="285750" indent="-285750">
              <a:buFont typeface="Arial" panose="020B0604020202020204" pitchFamily="34" charset="0"/>
              <a:buChar char="•"/>
            </a:pPr>
            <a:r>
              <a:rPr lang="en-US" sz="1600" dirty="0" smtClean="0"/>
              <a:t>The key goals can be selected for an objective from the ‘Key goals’ drop down to associate the same.</a:t>
            </a:r>
            <a:endParaRPr lang="en-US" sz="1600" dirty="0"/>
          </a:p>
        </p:txBody>
      </p:sp>
    </p:spTree>
    <p:extLst>
      <p:ext uri="{BB962C8B-B14F-4D97-AF65-F5344CB8AC3E}">
        <p14:creationId xmlns:p14="http://schemas.microsoft.com/office/powerpoint/2010/main" val="34115573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3" name="TextBox 2"/>
          <p:cNvSpPr txBox="1"/>
          <p:nvPr/>
        </p:nvSpPr>
        <p:spPr>
          <a:xfrm>
            <a:off x="457767" y="-287998"/>
            <a:ext cx="10800732" cy="1200329"/>
          </a:xfrm>
          <a:prstGeom prst="rect">
            <a:avLst/>
          </a:prstGeom>
          <a:noFill/>
        </p:spPr>
        <p:txBody>
          <a:bodyPr wrap="square" lIns="91440" tIns="45720" rIns="91440" bIns="45720" rtlCol="0" anchor="t">
            <a:spAutoFit/>
          </a:bodyPr>
          <a:lstStyle/>
          <a:p>
            <a:r>
              <a:rPr lang="en-US" dirty="0">
                <a:cs typeface="Calibri"/>
              </a:rPr>
              <a:t/>
            </a:r>
            <a:br>
              <a:rPr lang="en-US" dirty="0">
                <a:cs typeface="Calibri"/>
              </a:rPr>
            </a:br>
            <a:r>
              <a:rPr lang="en-US" dirty="0">
                <a:cs typeface="Calibri"/>
              </a:rPr>
              <a:t> </a:t>
            </a:r>
          </a:p>
          <a:p>
            <a:endParaRPr lang="en-US" dirty="0"/>
          </a:p>
          <a:p>
            <a:pPr marL="285750" indent="-285750">
              <a:buFont typeface="Wingdings" panose="05000000000000000000" pitchFamily="2" charset="2"/>
              <a:buChar char="v"/>
            </a:pPr>
            <a:r>
              <a:rPr lang="en-US" b="1" dirty="0" smtClean="0">
                <a:solidFill>
                  <a:schemeClr val="accent5">
                    <a:lumMod val="50000"/>
                  </a:schemeClr>
                </a:solidFill>
                <a:latin typeface="Arial Black" panose="020B0A04020102020204" pitchFamily="34" charset="0"/>
              </a:rPr>
              <a:t>Creation of Key Result Strategy </a:t>
            </a:r>
            <a:endParaRPr lang="en-US" b="1" dirty="0">
              <a:solidFill>
                <a:schemeClr val="accent5">
                  <a:lumMod val="50000"/>
                </a:schemeClr>
              </a:solidFill>
              <a:latin typeface="Arial Black" panose="020B0A04020102020204" pitchFamily="34" charset="0"/>
            </a:endParaRPr>
          </a:p>
        </p:txBody>
      </p:sp>
      <p:sp>
        <p:nvSpPr>
          <p:cNvPr id="6" name="Text Placeholder 5"/>
          <p:cNvSpPr>
            <a:spLocks noGrp="1"/>
          </p:cNvSpPr>
          <p:nvPr>
            <p:ph type="body" idx="1"/>
          </p:nvPr>
        </p:nvSpPr>
        <p:spPr>
          <a:xfrm>
            <a:off x="616688" y="-347215"/>
            <a:ext cx="11575312" cy="1770145"/>
          </a:xfrm>
        </p:spPr>
        <p:txBody>
          <a:bodyPr>
            <a:normAutofit/>
          </a:bodyPr>
          <a:lstStyle/>
          <a:p>
            <a:r>
              <a:rPr lang="en-US" sz="1600" dirty="0" smtClean="0"/>
              <a:t>The Key result can be created in the Themes layout under the Objective defined by clicking over the three dot menu and defining the details for the same or by opening the form pop up of objective and clicking over       button.</a:t>
            </a:r>
            <a:endParaRPr lang="en-US" sz="1600" dirty="0"/>
          </a:p>
        </p:txBody>
      </p:sp>
      <p:sp>
        <p:nvSpPr>
          <p:cNvPr id="13" name="Text Placeholder 5"/>
          <p:cNvSpPr txBox="1">
            <a:spLocks/>
          </p:cNvSpPr>
          <p:nvPr/>
        </p:nvSpPr>
        <p:spPr>
          <a:xfrm>
            <a:off x="627796" y="3692412"/>
            <a:ext cx="10636959" cy="848309"/>
          </a:xfrm>
          <a:prstGeom prst="rect">
            <a:avLst/>
          </a:prstGeom>
        </p:spPr>
        <p:txBody>
          <a:bodyPr vert="horz" lIns="91440" tIns="45720" rIns="91440" bIns="45720" rtlCol="0" anchor="b">
            <a:normAutofit/>
          </a:bodyPr>
          <a:lstStyle>
            <a:lvl1pPr marL="0" indent="0" algn="l" defTabSz="914286"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143" indent="0" algn="l" defTabSz="914286"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286" indent="0" algn="l" defTabSz="914286"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43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57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571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2858"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000"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143" indent="0" algn="l" defTabSz="914286"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endParaRPr lang="en-US" sz="1600" dirty="0"/>
          </a:p>
        </p:txBody>
      </p:sp>
      <p:pic>
        <p:nvPicPr>
          <p:cNvPr id="10" name="Picture 9"/>
          <p:cNvPicPr>
            <a:picLocks noChangeAspect="1"/>
          </p:cNvPicPr>
          <p:nvPr/>
        </p:nvPicPr>
        <p:blipFill>
          <a:blip r:embed="rId4"/>
          <a:stretch>
            <a:fillRect/>
          </a:stretch>
        </p:blipFill>
        <p:spPr>
          <a:xfrm>
            <a:off x="7355378" y="1105299"/>
            <a:ext cx="238095" cy="333333"/>
          </a:xfrm>
          <a:prstGeom prst="rect">
            <a:avLst/>
          </a:prstGeom>
        </p:spPr>
      </p:pic>
      <p:pic>
        <p:nvPicPr>
          <p:cNvPr id="4" name="Picture 3"/>
          <p:cNvPicPr>
            <a:picLocks noChangeAspect="1"/>
          </p:cNvPicPr>
          <p:nvPr/>
        </p:nvPicPr>
        <p:blipFill>
          <a:blip r:embed="rId5"/>
          <a:stretch>
            <a:fillRect/>
          </a:stretch>
        </p:blipFill>
        <p:spPr>
          <a:xfrm>
            <a:off x="2579163" y="1485824"/>
            <a:ext cx="6237292" cy="5039732"/>
          </a:xfrm>
          <a:prstGeom prst="rect">
            <a:avLst/>
          </a:prstGeom>
        </p:spPr>
      </p:pic>
    </p:spTree>
    <p:extLst>
      <p:ext uri="{BB962C8B-B14F-4D97-AF65-F5344CB8AC3E}">
        <p14:creationId xmlns:p14="http://schemas.microsoft.com/office/powerpoint/2010/main" val="250657430"/>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69B9AF3418F1E4FAF64542603C36E5D" ma:contentTypeVersion="18" ma:contentTypeDescription="Create a new document." ma:contentTypeScope="" ma:versionID="9fe7aa450da7f6d7d2eb1a52baaf75d0">
  <xsd:schema xmlns:xsd="http://www.w3.org/2001/XMLSchema" xmlns:xs="http://www.w3.org/2001/XMLSchema" xmlns:p="http://schemas.microsoft.com/office/2006/metadata/properties" xmlns:ns2="f0434e7d-9510-4721-9b9f-15e23b467bf3" xmlns:ns3="9d730e7d-a78b-47b5-bb5b-2d54820058b0" targetNamespace="http://schemas.microsoft.com/office/2006/metadata/properties" ma:root="true" ma:fieldsID="85c9f9077e12af60d90c49680524d1bc" ns2:_="" ns3:_="">
    <xsd:import namespace="f0434e7d-9510-4721-9b9f-15e23b467bf3"/>
    <xsd:import namespace="9d730e7d-a78b-47b5-bb5b-2d54820058b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DocumentCollected" minOccurs="0"/>
                <xsd:element ref="ns2:PersonName" minOccurs="0"/>
                <xsd:element ref="ns2:Comment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odifiedby"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434e7d-9510-4721-9b9f-15e23b467b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DocumentCollected" ma:index="12" nillable="true" ma:displayName="Document Collected " ma:description="This Column Contains the details of document " ma:format="Dropdown" ma:internalName="DocumentCollected">
      <xsd:simpleType>
        <xsd:restriction base="dms:Note">
          <xsd:maxLength value="255"/>
        </xsd:restriction>
      </xsd:simpleType>
    </xsd:element>
    <xsd:element name="PersonName" ma:index="13" nillable="true" ma:displayName="Person Name " ma:description="name of person " ma:format="Dropdown" ma:list="UserInfo" ma:SharePointGroup="0" ma:internalName="Perso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Comments" ma:index="14" nillable="true" ma:displayName="Comments" ma:format="Dropdown" ma:internalName="Comments">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45a8e652-bcdf-4ef0-a233-f724472233ff" ma:termSetId="09814cd3-568e-fe90-9814-8d621ff8fb84" ma:anchorId="fba54fb3-c3e1-fe81-a776-ca4b69148c4d" ma:open="true" ma:isKeyword="false">
      <xsd:complexType>
        <xsd:sequence>
          <xsd:element ref="pc:Terms" minOccurs="0" maxOccurs="1"/>
        </xsd:sequence>
      </xsd:complex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odifiedby" ma:index="24" nillable="true" ma:displayName="modified by" ma:format="Dropdown" ma:internalName="modifiedby">
      <xsd:simpleType>
        <xsd:restriction base="dms:Text">
          <xsd:maxLength value="255"/>
        </xsd:restriction>
      </xsd:simpleType>
    </xsd:element>
    <xsd:element name="MediaLengthInSeconds" ma:index="25"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d730e7d-a78b-47b5-bb5b-2d54820058b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1d63e42f-2f19-4b53-a6af-bcff59855b45}" ma:internalName="TaxCatchAll" ma:showField="CatchAllData" ma:web="9d730e7d-a78b-47b5-bb5b-2d54820058b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ersonName xmlns="f0434e7d-9510-4721-9b9f-15e23b467bf3">
      <UserInfo>
        <DisplayName/>
        <AccountId xsi:nil="true"/>
        <AccountType/>
      </UserInfo>
    </PersonName>
    <lcf76f155ced4ddcb4097134ff3c332f xmlns="f0434e7d-9510-4721-9b9f-15e23b467bf3">
      <Terms xmlns="http://schemas.microsoft.com/office/infopath/2007/PartnerControls"/>
    </lcf76f155ced4ddcb4097134ff3c332f>
    <DocumentCollected xmlns="f0434e7d-9510-4721-9b9f-15e23b467bf3" xsi:nil="true"/>
    <modifiedby xmlns="f0434e7d-9510-4721-9b9f-15e23b467bf3" xsi:nil="true"/>
    <TaxCatchAll xmlns="9d730e7d-a78b-47b5-bb5b-2d54820058b0" xsi:nil="true"/>
    <Comments xmlns="f0434e7d-9510-4721-9b9f-15e23b467bf3" xsi:nil="true"/>
  </documentManagement>
</p:properties>
</file>

<file path=customXml/itemProps1.xml><?xml version="1.0" encoding="utf-8"?>
<ds:datastoreItem xmlns:ds="http://schemas.openxmlformats.org/officeDocument/2006/customXml" ds:itemID="{32EFD9B7-EE4E-4BC3-972D-76B947DB503B}"/>
</file>

<file path=customXml/itemProps2.xml><?xml version="1.0" encoding="utf-8"?>
<ds:datastoreItem xmlns:ds="http://schemas.openxmlformats.org/officeDocument/2006/customXml" ds:itemID="{CFBFC0F5-43C9-4D03-AC48-6C6AB26E0983}"/>
</file>

<file path=customXml/itemProps3.xml><?xml version="1.0" encoding="utf-8"?>
<ds:datastoreItem xmlns:ds="http://schemas.openxmlformats.org/officeDocument/2006/customXml" ds:itemID="{BA20785D-1012-4006-98A4-3920AD2A6DCC}"/>
</file>

<file path=docProps/app.xml><?xml version="1.0" encoding="utf-8"?>
<Properties xmlns="http://schemas.openxmlformats.org/officeDocument/2006/extended-properties" xmlns:vt="http://schemas.openxmlformats.org/officeDocument/2006/docPropsVTypes">
  <TotalTime>1657</TotalTime>
  <Words>2006</Words>
  <Application>Microsoft Office PowerPoint</Application>
  <PresentationFormat>Widescreen</PresentationFormat>
  <Paragraphs>254</Paragraphs>
  <Slides>49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Arial Black</vt:lpstr>
      <vt:lpstr>Calibri</vt:lpstr>
      <vt:lpstr>Calibri Light</vt:lpstr>
      <vt:lpstr>Microsoft Sans Serif</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security are the set of permissions that can be associated with the respective users and based upon that the user is able to access the following modules with the full control or read control accordingly.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POI</dc:creator>
  <cp:lastModifiedBy>Windows User</cp:lastModifiedBy>
  <cp:revision>288</cp:revision>
  <dcterms:created xsi:type="dcterms:W3CDTF">2021-01-29T14:16:34Z</dcterms:created>
  <dcterms:modified xsi:type="dcterms:W3CDTF">2021-12-16T06:38:34Z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0x010100969B9AF3418F1E4FAF64542603C36E5D</vt:lpwstr>
  </property>
</Properties>
</file>